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 id="2147484742" r:id="rId6"/>
    <p:sldMasterId id="2147484775" r:id="rId7"/>
    <p:sldMasterId id="2147484796" r:id="rId8"/>
    <p:sldMasterId id="2147484823" r:id="rId9"/>
    <p:sldMasterId id="2147484850" r:id="rId10"/>
  </p:sldMasterIdLst>
  <p:notesMasterIdLst>
    <p:notesMasterId r:id="rId45"/>
  </p:notesMasterIdLst>
  <p:handoutMasterIdLst>
    <p:handoutMasterId r:id="rId46"/>
  </p:handoutMasterIdLst>
  <p:sldIdLst>
    <p:sldId id="1879" r:id="rId11"/>
    <p:sldId id="1869" r:id="rId12"/>
    <p:sldId id="1877" r:id="rId13"/>
    <p:sldId id="1860" r:id="rId14"/>
    <p:sldId id="1882" r:id="rId15"/>
    <p:sldId id="1679" r:id="rId16"/>
    <p:sldId id="607" r:id="rId17"/>
    <p:sldId id="1884" r:id="rId18"/>
    <p:sldId id="1892" r:id="rId19"/>
    <p:sldId id="296" r:id="rId20"/>
    <p:sldId id="276" r:id="rId21"/>
    <p:sldId id="1883" r:id="rId22"/>
    <p:sldId id="1891" r:id="rId23"/>
    <p:sldId id="1887" r:id="rId24"/>
    <p:sldId id="1900" r:id="rId25"/>
    <p:sldId id="1885" r:id="rId26"/>
    <p:sldId id="1893" r:id="rId27"/>
    <p:sldId id="1888" r:id="rId28"/>
    <p:sldId id="1894" r:id="rId29"/>
    <p:sldId id="1889" r:id="rId30"/>
    <p:sldId id="1890" r:id="rId31"/>
    <p:sldId id="1898" r:id="rId32"/>
    <p:sldId id="271" r:id="rId33"/>
    <p:sldId id="272" r:id="rId34"/>
    <p:sldId id="1895" r:id="rId35"/>
    <p:sldId id="1901" r:id="rId36"/>
    <p:sldId id="1902" r:id="rId37"/>
    <p:sldId id="1903" r:id="rId38"/>
    <p:sldId id="1905" r:id="rId39"/>
    <p:sldId id="1904" r:id="rId40"/>
    <p:sldId id="1906" r:id="rId41"/>
    <p:sldId id="1907" r:id="rId42"/>
    <p:sldId id="1972" r:id="rId43"/>
    <p:sldId id="1880" r:id="rId4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8072"/>
    <a:srgbClr val="17B294"/>
    <a:srgbClr val="4EAF95"/>
    <a:srgbClr val="D63230"/>
    <a:srgbClr val="B5119E"/>
    <a:srgbClr val="1ABCF2"/>
    <a:srgbClr val="D2D2D2"/>
    <a:srgbClr val="0078D4"/>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67" autoAdjust="0"/>
    <p:restoredTop sz="56914" autoAdjust="0"/>
  </p:normalViewPr>
  <p:slideViewPr>
    <p:cSldViewPr snapToGrid="0">
      <p:cViewPr varScale="1">
        <p:scale>
          <a:sx n="53" d="100"/>
          <a:sy n="53" d="100"/>
        </p:scale>
        <p:origin x="1786" y="6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92"/>
    </p:cViewPr>
  </p:sorterViewPr>
  <p:notesViewPr>
    <p:cSldViewPr snapToGrid="0" showGuides="1">
      <p:cViewPr varScale="1">
        <p:scale>
          <a:sx n="84" d="100"/>
          <a:sy n="84" d="100"/>
        </p:scale>
        <p:origin x="2934" y="3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9/27/2018 10:25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9/27/2018 10:25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de-de/partner/readiness/default.aspx#details"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groups"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docs.microsoft.com/en-us/azure/azure-resource-manager/resource-group-overview#template-deployment" TargetMode="External"/><Relationship Id="rId4" Type="http://schemas.openxmlformats.org/officeDocument/2006/relationships/hyperlink" Target="https://docs.microsoft.com/en-us/azure/azure-resource-manager/resource-group-overview#resource-provider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800" b="0" i="0" u="none" strike="noStrike" kern="1200" dirty="0">
                <a:solidFill>
                  <a:schemeClr val="tx1"/>
                </a:solidFill>
                <a:effectLst/>
                <a:latin typeface="Segoe UI Light" pitchFamily="34" charset="0"/>
                <a:ea typeface="+mn-ea"/>
                <a:cs typeface="+mn-cs"/>
              </a:rPr>
              <a:t>Dieser 1-tägige Workshop dient zur Vertiefung des Wissens um Azure IaaS Funktionalitäten. </a:t>
            </a:r>
          </a:p>
          <a:p>
            <a:r>
              <a:rPr lang="de-DE" sz="800" b="0" i="0" u="none" strike="noStrike" kern="1200" dirty="0">
                <a:solidFill>
                  <a:schemeClr val="tx1"/>
                </a:solidFill>
                <a:effectLst/>
                <a:latin typeface="Segoe UI Light" pitchFamily="34" charset="0"/>
                <a:ea typeface="+mn-ea"/>
                <a:cs typeface="+mn-cs"/>
              </a:rPr>
              <a:t>Azure Grund-Kenntnisse werden vorausgesetzt (wie z.B. beim Training "Azure Fundamentals" vermittelt werden).</a:t>
            </a:r>
          </a:p>
          <a:p>
            <a:r>
              <a:rPr lang="de-DE" sz="800" b="0" i="0" u="none" strike="noStrike" kern="1200" dirty="0">
                <a:solidFill>
                  <a:schemeClr val="tx1"/>
                </a:solidFill>
                <a:effectLst/>
                <a:latin typeface="Segoe UI Light" pitchFamily="34" charset="0"/>
                <a:ea typeface="+mn-ea"/>
                <a:cs typeface="+mn-cs"/>
              </a:rPr>
              <a:t> </a:t>
            </a:r>
          </a:p>
          <a:p>
            <a:r>
              <a:rPr lang="de-DE" sz="800" b="0" i="0" u="none" strike="noStrike" kern="1200" dirty="0">
                <a:solidFill>
                  <a:schemeClr val="tx1"/>
                </a:solidFill>
                <a:effectLst/>
                <a:latin typeface="Segoe UI Light" pitchFamily="34" charset="0"/>
                <a:ea typeface="+mn-ea"/>
                <a:cs typeface="+mn-cs"/>
              </a:rPr>
              <a:t>Aus dem Inhalt: </a:t>
            </a:r>
          </a:p>
          <a:p>
            <a:r>
              <a:rPr lang="de-DE" sz="800" b="0" i="0" u="none" strike="noStrike" kern="1200" dirty="0">
                <a:solidFill>
                  <a:schemeClr val="tx1"/>
                </a:solidFill>
                <a:effectLst/>
                <a:latin typeface="Segoe UI Light" pitchFamily="34" charset="0"/>
                <a:ea typeface="+mn-ea"/>
                <a:cs typeface="+mn-cs"/>
              </a:rPr>
              <a:t>Worauf sollte man bei der Erstellung von VMs achten? (Größe, Durchsatz, Ausfallsicherheit) </a:t>
            </a:r>
          </a:p>
          <a:p>
            <a:r>
              <a:rPr lang="de-DE" sz="800" b="0" i="0" u="none" strike="noStrike" kern="1200" dirty="0">
                <a:solidFill>
                  <a:schemeClr val="tx1"/>
                </a:solidFill>
                <a:effectLst/>
                <a:latin typeface="Segoe UI Light" pitchFamily="34" charset="0"/>
                <a:ea typeface="+mn-ea"/>
                <a:cs typeface="+mn-cs"/>
              </a:rPr>
              <a:t>Wie skaliere ich meine VMs (VM Scale Sets)?</a:t>
            </a:r>
          </a:p>
          <a:p>
            <a:r>
              <a:rPr lang="de-DE" sz="800" b="0" i="0" u="none" strike="noStrike" kern="1200" dirty="0">
                <a:solidFill>
                  <a:schemeClr val="tx1"/>
                </a:solidFill>
                <a:effectLst/>
                <a:latin typeface="Segoe UI Light" pitchFamily="34" charset="0"/>
                <a:ea typeface="+mn-ea"/>
                <a:cs typeface="+mn-cs"/>
              </a:rPr>
              <a:t>Brauche ich noch Storage Accounts (insbes. Blob Storage) </a:t>
            </a:r>
          </a:p>
          <a:p>
            <a:r>
              <a:rPr lang="de-DE" sz="800" b="0" i="0" u="none" strike="noStrike" kern="1200" dirty="0">
                <a:solidFill>
                  <a:schemeClr val="tx1"/>
                </a:solidFill>
                <a:effectLst/>
                <a:latin typeface="Segoe UI Light" pitchFamily="34" charset="0"/>
                <a:ea typeface="+mn-ea"/>
                <a:cs typeface="+mn-cs"/>
              </a:rPr>
              <a:t>Was sind die Unterschiede zwischen Storage V1 und Storage V2?</a:t>
            </a:r>
          </a:p>
          <a:p>
            <a:r>
              <a:rPr lang="de-DE" sz="800" b="0" i="0" u="none" strike="noStrike" kern="1200" dirty="0">
                <a:solidFill>
                  <a:schemeClr val="tx1"/>
                </a:solidFill>
                <a:effectLst/>
                <a:latin typeface="Segoe UI Light" pitchFamily="34" charset="0"/>
                <a:ea typeface="+mn-ea"/>
                <a:cs typeface="+mn-cs"/>
              </a:rPr>
              <a:t>Wie mache ich Azure Automation mittels Automation Runbooks?</a:t>
            </a:r>
          </a:p>
          <a:p>
            <a:r>
              <a:rPr lang="de-DE" sz="800" b="0" i="0" u="none" strike="noStrike" kern="1200" dirty="0">
                <a:solidFill>
                  <a:schemeClr val="tx1"/>
                </a:solidFill>
                <a:effectLst/>
                <a:latin typeface="Segoe UI Light" pitchFamily="34" charset="0"/>
                <a:ea typeface="+mn-ea"/>
                <a:cs typeface="+mn-cs"/>
              </a:rPr>
              <a:t>Automatisierung und Anpassung von VMs mit Custom Script Extensions.</a:t>
            </a:r>
          </a:p>
          <a:p>
            <a:r>
              <a:rPr lang="de-DE" sz="800" b="0" i="0" u="none" strike="noStrike" kern="1200" dirty="0">
                <a:solidFill>
                  <a:schemeClr val="tx1"/>
                </a:solidFill>
                <a:effectLst/>
                <a:latin typeface="Segoe UI Light" pitchFamily="34" charset="0"/>
                <a:ea typeface="+mn-ea"/>
                <a:cs typeface="+mn-cs"/>
              </a:rPr>
              <a:t>Einführung in ARM-Templates.</a:t>
            </a:r>
          </a:p>
          <a:p>
            <a:r>
              <a:rPr lang="de-DE" sz="800" b="0" i="0" u="none" strike="noStrike" kern="1200" dirty="0">
                <a:solidFill>
                  <a:schemeClr val="tx1"/>
                </a:solidFill>
                <a:effectLst/>
                <a:latin typeface="Segoe UI Light" pitchFamily="34" charset="0"/>
                <a:ea typeface="+mn-ea"/>
                <a:cs typeface="+mn-cs"/>
              </a:rPr>
              <a:t>Erstellung von VMs und Ressourcen (VNET, Storage, Subnet, VMs) mittels Powershell</a:t>
            </a:r>
          </a:p>
          <a:p>
            <a:r>
              <a:rPr lang="de-DE" sz="800" b="0" i="0" u="none" strike="noStrike" kern="1200" dirty="0">
                <a:solidFill>
                  <a:schemeClr val="tx1"/>
                </a:solidFill>
                <a:effectLst/>
                <a:latin typeface="Segoe UI Light" pitchFamily="34" charset="0"/>
                <a:ea typeface="+mn-ea"/>
                <a:cs typeface="+mn-cs"/>
              </a:rPr>
              <a:t> </a:t>
            </a:r>
          </a:p>
          <a:p>
            <a:r>
              <a:rPr lang="de-DE" sz="800" b="0" i="0" u="none" strike="noStrike" kern="1200" dirty="0">
                <a:solidFill>
                  <a:schemeClr val="tx1"/>
                </a:solidFill>
                <a:effectLst/>
                <a:latin typeface="Segoe UI Light" pitchFamily="34" charset="0"/>
                <a:ea typeface="+mn-ea"/>
                <a:cs typeface="+mn-cs"/>
              </a:rPr>
              <a:t>Ziel des Workshops ist es komplexere Azure Infrastrukturlösungen ausfallsicher zu planen und wiederholbar bereitstellen zu können.</a:t>
            </a:r>
          </a:p>
          <a:p>
            <a:r>
              <a:rPr lang="de-DE" sz="800" b="0" i="0" u="none" strike="noStrike" kern="1200" dirty="0">
                <a:solidFill>
                  <a:schemeClr val="tx1"/>
                </a:solidFill>
                <a:effectLst/>
                <a:latin typeface="Segoe UI Light" pitchFamily="34" charset="0"/>
                <a:ea typeface="+mn-ea"/>
                <a:cs typeface="+mn-cs"/>
              </a:rPr>
              <a:t> </a:t>
            </a:r>
          </a:p>
          <a:p>
            <a:r>
              <a:rPr lang="de-DE" sz="800" b="0" i="0" u="none" strike="noStrike" kern="1200" dirty="0">
                <a:solidFill>
                  <a:schemeClr val="tx1"/>
                </a:solidFill>
                <a:effectLst/>
                <a:latin typeface="Segoe UI Light" pitchFamily="34" charset="0"/>
                <a:ea typeface="+mn-ea"/>
                <a:cs typeface="+mn-cs"/>
              </a:rPr>
              <a:t>Bitte bringen Sie einen Laptop mit Windows 10 für praktischen Übungen mit.</a:t>
            </a:r>
          </a:p>
          <a:p>
            <a:r>
              <a:rPr lang="de-DE" sz="800" b="0" i="0" u="none" strike="noStrike" kern="1200" dirty="0">
                <a:solidFill>
                  <a:schemeClr val="tx1"/>
                </a:solidFill>
                <a:effectLst/>
                <a:latin typeface="Segoe UI Light" pitchFamily="34" charset="0"/>
                <a:ea typeface="+mn-ea"/>
                <a:cs typeface="+mn-cs"/>
              </a:rPr>
              <a:t> </a:t>
            </a:r>
          </a:p>
          <a:p>
            <a:r>
              <a:rPr lang="de-DE" sz="800" b="0" i="0" u="none" strike="noStrike" kern="1200" dirty="0">
                <a:solidFill>
                  <a:schemeClr val="tx1"/>
                </a:solidFill>
                <a:effectLst/>
                <a:latin typeface="Segoe UI Light" pitchFamily="34" charset="0"/>
                <a:ea typeface="+mn-ea"/>
                <a:cs typeface="+mn-cs"/>
              </a:rPr>
              <a:t>Weitere Trainings und Veranstaltungen für Partner finden Sie auf dem </a:t>
            </a:r>
            <a:r>
              <a:rPr lang="de-DE" sz="800" b="0" i="0" u="sng" strike="noStrike" kern="1200" dirty="0">
                <a:solidFill>
                  <a:schemeClr val="tx1"/>
                </a:solidFill>
                <a:effectLst/>
                <a:latin typeface="Segoe UI Light" pitchFamily="34" charset="0"/>
                <a:ea typeface="+mn-ea"/>
                <a:cs typeface="+mn-cs"/>
                <a:hlinkClick r:id="rId3"/>
              </a:rPr>
              <a:t>Partner Enablement Portal</a:t>
            </a:r>
            <a:r>
              <a:rPr lang="de-DE" sz="800" b="0" i="0" u="none" strike="noStrike" kern="1200" dirty="0">
                <a:solidFill>
                  <a:schemeClr val="tx1"/>
                </a:solidFill>
                <a:effectLst/>
                <a:latin typeface="Segoe UI Light" pitchFamily="34" charset="0"/>
                <a:ea typeface="+mn-ea"/>
                <a:cs typeface="+mn-cs"/>
              </a:rPr>
              <a:t>.</a:t>
            </a:r>
          </a:p>
          <a:p>
            <a:endParaRPr lang="en-US" sz="6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9/27/2018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93691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A1: </a:t>
            </a:r>
            <a:r>
              <a:rPr lang="en-US" i="1" dirty="0" err="1"/>
              <a:t>Indem</a:t>
            </a:r>
            <a:r>
              <a:rPr lang="en-US" i="1" dirty="0"/>
              <a:t> man die </a:t>
            </a:r>
            <a:r>
              <a:rPr lang="en-US" i="1" dirty="0" err="1"/>
              <a:t>Datendisks</a:t>
            </a:r>
            <a:r>
              <a:rPr lang="en-US" i="1" dirty="0"/>
              <a:t> </a:t>
            </a:r>
            <a:r>
              <a:rPr lang="en-US" i="1" dirty="0" err="1"/>
              <a:t>zusammenfasst</a:t>
            </a:r>
            <a:r>
              <a:rPr lang="en-US" i="1" dirty="0"/>
              <a:t>. </a:t>
            </a:r>
            <a:r>
              <a:rPr lang="en-US" i="1" dirty="0" err="1"/>
              <a:t>Vorsicht</a:t>
            </a:r>
            <a:r>
              <a:rPr lang="en-US" i="1" dirty="0"/>
              <a:t> </a:t>
            </a:r>
            <a:r>
              <a:rPr lang="en-US" i="1" dirty="0" err="1"/>
              <a:t>auch</a:t>
            </a:r>
            <a:r>
              <a:rPr lang="en-US" i="1" dirty="0"/>
              <a:t> </a:t>
            </a:r>
            <a:r>
              <a:rPr lang="en-US" i="1" dirty="0" err="1"/>
              <a:t>hier</a:t>
            </a:r>
            <a:r>
              <a:rPr lang="en-US" i="1" dirty="0"/>
              <a:t> hat man </a:t>
            </a:r>
            <a:r>
              <a:rPr lang="en-US" i="1" dirty="0" err="1"/>
              <a:t>grenzen</a:t>
            </a:r>
            <a:r>
              <a:rPr lang="en-US" i="1" dirty="0"/>
              <a:t> </a:t>
            </a:r>
            <a:r>
              <a:rPr lang="en-US" i="1" dirty="0" err="1"/>
              <a:t>über</a:t>
            </a:r>
            <a:r>
              <a:rPr lang="en-US" i="1" dirty="0"/>
              <a:t> den VM </a:t>
            </a:r>
            <a:r>
              <a:rPr lang="en-US" i="1" dirty="0" err="1"/>
              <a:t>Typen</a:t>
            </a:r>
            <a:r>
              <a:rPr lang="en-US" i="1" dirty="0"/>
              <a:t>. </a:t>
            </a:r>
            <a:r>
              <a:rPr lang="en-US" i="1" dirty="0" err="1"/>
              <a:t>Nicht</a:t>
            </a:r>
            <a:r>
              <a:rPr lang="en-US" i="1" dirty="0"/>
              <a:t> </a:t>
            </a:r>
            <a:r>
              <a:rPr lang="en-US" i="1" dirty="0" err="1"/>
              <a:t>ganz</a:t>
            </a:r>
            <a:r>
              <a:rPr lang="en-US" i="1" dirty="0"/>
              <a:t> linear.</a:t>
            </a:r>
          </a:p>
          <a:p>
            <a:endParaRPr lang="en-US" i="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i="0" dirty="0"/>
              <a:t>A2: Performance in </a:t>
            </a:r>
            <a:r>
              <a:rPr lang="en-US" i="0" dirty="0" err="1"/>
              <a:t>etwa</a:t>
            </a:r>
            <a:r>
              <a:rPr lang="en-US" i="0" dirty="0"/>
              <a:t> </a:t>
            </a:r>
            <a:r>
              <a:rPr lang="en-US" i="0" dirty="0" err="1"/>
              <a:t>gleich</a:t>
            </a:r>
            <a:r>
              <a:rPr lang="en-US" i="0" dirty="0"/>
              <a:t>. </a:t>
            </a:r>
            <a:r>
              <a:rPr lang="en-US" sz="882" i="1" kern="1200" dirty="0" err="1">
                <a:solidFill>
                  <a:schemeClr val="tx1"/>
                </a:solidFill>
                <a:latin typeface="Segoe UI Light" pitchFamily="34" charset="0"/>
                <a:ea typeface="+mn-ea"/>
                <a:cs typeface="+mn-cs"/>
              </a:rPr>
              <a:t>Vorteil</a:t>
            </a:r>
            <a:r>
              <a:rPr lang="en-US" sz="882" i="1" kern="1200" dirty="0">
                <a:solidFill>
                  <a:schemeClr val="tx1"/>
                </a:solidFill>
                <a:latin typeface="Segoe UI Light" pitchFamily="34" charset="0"/>
                <a:ea typeface="+mn-ea"/>
                <a:cs typeface="+mn-cs"/>
              </a:rPr>
              <a:t> </a:t>
            </a:r>
            <a:r>
              <a:rPr lang="en-US" sz="882" i="1" kern="1200" dirty="0" err="1">
                <a:solidFill>
                  <a:schemeClr val="tx1"/>
                </a:solidFill>
                <a:latin typeface="Segoe UI Light" pitchFamily="34" charset="0"/>
                <a:ea typeface="+mn-ea"/>
                <a:cs typeface="+mn-cs"/>
              </a:rPr>
              <a:t>beim</a:t>
            </a:r>
            <a:r>
              <a:rPr lang="en-US" sz="882" i="1" kern="1200" dirty="0">
                <a:solidFill>
                  <a:schemeClr val="tx1"/>
                </a:solidFill>
                <a:latin typeface="Segoe UI Light" pitchFamily="34" charset="0"/>
                <a:ea typeface="+mn-ea"/>
                <a:cs typeface="+mn-cs"/>
              </a:rPr>
              <a:t> Storage Space </a:t>
            </a:r>
            <a:r>
              <a:rPr lang="en-US" sz="882" i="1" kern="1200" dirty="0" err="1">
                <a:solidFill>
                  <a:schemeClr val="tx1"/>
                </a:solidFill>
                <a:latin typeface="Segoe UI Light" pitchFamily="34" charset="0"/>
                <a:ea typeface="+mn-ea"/>
                <a:cs typeface="+mn-cs"/>
              </a:rPr>
              <a:t>ist</a:t>
            </a:r>
            <a:r>
              <a:rPr lang="en-US" sz="882" i="1" kern="1200" dirty="0">
                <a:solidFill>
                  <a:schemeClr val="tx1"/>
                </a:solidFill>
                <a:latin typeface="Segoe UI Light" pitchFamily="34" charset="0"/>
                <a:ea typeface="+mn-ea"/>
                <a:cs typeface="+mn-cs"/>
              </a:rPr>
              <a:t> </a:t>
            </a:r>
            <a:r>
              <a:rPr lang="en-US" sz="882" i="1" kern="1200" dirty="0" err="1">
                <a:solidFill>
                  <a:schemeClr val="tx1"/>
                </a:solidFill>
                <a:latin typeface="Segoe UI Light" pitchFamily="34" charset="0"/>
                <a:ea typeface="+mn-ea"/>
                <a:cs typeface="+mn-cs"/>
              </a:rPr>
              <a:t>dass</a:t>
            </a:r>
            <a:r>
              <a:rPr lang="en-US" sz="882" i="1" kern="1200" dirty="0">
                <a:solidFill>
                  <a:schemeClr val="tx1"/>
                </a:solidFill>
                <a:latin typeface="Segoe UI Light" pitchFamily="34" charset="0"/>
                <a:ea typeface="+mn-ea"/>
                <a:cs typeface="+mn-cs"/>
              </a:rPr>
              <a:t> man Disks </a:t>
            </a:r>
            <a:r>
              <a:rPr lang="en-US" sz="882" i="1" kern="1200" dirty="0" err="1">
                <a:solidFill>
                  <a:schemeClr val="tx1"/>
                </a:solidFill>
                <a:latin typeface="Segoe UI Light" pitchFamily="34" charset="0"/>
                <a:ea typeface="+mn-ea"/>
                <a:cs typeface="+mn-cs"/>
              </a:rPr>
              <a:t>nachträglich</a:t>
            </a:r>
            <a:r>
              <a:rPr lang="en-US" sz="882" i="1" kern="1200" dirty="0">
                <a:solidFill>
                  <a:schemeClr val="tx1"/>
                </a:solidFill>
                <a:latin typeface="Segoe UI Light" pitchFamily="34" charset="0"/>
                <a:ea typeface="+mn-ea"/>
                <a:cs typeface="+mn-cs"/>
              </a:rPr>
              <a:t> </a:t>
            </a:r>
            <a:r>
              <a:rPr lang="en-US" sz="882" i="1" kern="1200" dirty="0" err="1">
                <a:solidFill>
                  <a:schemeClr val="tx1"/>
                </a:solidFill>
                <a:latin typeface="Segoe UI Light" pitchFamily="34" charset="0"/>
                <a:ea typeface="+mn-ea"/>
                <a:cs typeface="+mn-cs"/>
              </a:rPr>
              <a:t>hinzufügen</a:t>
            </a:r>
            <a:r>
              <a:rPr lang="en-US" sz="882" i="1" kern="1200" dirty="0">
                <a:solidFill>
                  <a:schemeClr val="tx1"/>
                </a:solidFill>
                <a:latin typeface="Segoe UI Light" pitchFamily="34" charset="0"/>
                <a:ea typeface="+mn-ea"/>
                <a:cs typeface="+mn-cs"/>
              </a:rPr>
              <a:t> </a:t>
            </a:r>
            <a:r>
              <a:rPr lang="en-US" sz="882" i="1" kern="1200" dirty="0" err="1">
                <a:solidFill>
                  <a:schemeClr val="tx1"/>
                </a:solidFill>
                <a:latin typeface="Segoe UI Light" pitchFamily="34" charset="0"/>
                <a:ea typeface="+mn-ea"/>
                <a:cs typeface="+mn-cs"/>
              </a:rPr>
              <a:t>kann</a:t>
            </a:r>
            <a:r>
              <a:rPr lang="en-US" sz="882" i="1" kern="1200" dirty="0">
                <a:solidFill>
                  <a:schemeClr val="tx1"/>
                </a:solidFill>
                <a:latin typeface="Segoe UI Light" pitchFamily="34" charset="0"/>
                <a:ea typeface="+mn-ea"/>
                <a:cs typeface="+mn-cs"/>
              </a:rPr>
              <a: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9/27/2018 10:25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39607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9/27/2018 10:29 AM</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442425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4E7DB0-0DD3-4EE3-9DF8-94AC5CA393B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9/27/2018 10:29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1959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A1: </a:t>
            </a:r>
            <a:r>
              <a:rPr lang="en-US" i="1" dirty="0"/>
              <a:t>Sie </a:t>
            </a:r>
            <a:r>
              <a:rPr lang="en-US" i="1" dirty="0" err="1"/>
              <a:t>sorgt</a:t>
            </a:r>
            <a:r>
              <a:rPr lang="en-US" i="1" dirty="0"/>
              <a:t> </a:t>
            </a:r>
            <a:r>
              <a:rPr lang="en-US" i="1" dirty="0" err="1"/>
              <a:t>dafür</a:t>
            </a:r>
            <a:r>
              <a:rPr lang="en-US" i="1" dirty="0"/>
              <a:t> </a:t>
            </a:r>
            <a:r>
              <a:rPr lang="en-US" i="1" dirty="0" err="1"/>
              <a:t>dass</a:t>
            </a:r>
            <a:r>
              <a:rPr lang="en-US" i="1" dirty="0"/>
              <a:t> die </a:t>
            </a:r>
            <a:r>
              <a:rPr lang="en-US" i="1" dirty="0" err="1"/>
              <a:t>Maschine</a:t>
            </a:r>
            <a:r>
              <a:rPr lang="en-US" i="1" dirty="0"/>
              <a:t> auf der </a:t>
            </a:r>
            <a:r>
              <a:rPr lang="en-US" i="1" dirty="0" err="1"/>
              <a:t>sie</a:t>
            </a:r>
            <a:r>
              <a:rPr lang="en-US" i="1" dirty="0"/>
              <a:t> </a:t>
            </a:r>
            <a:r>
              <a:rPr lang="en-US" i="1" dirty="0" err="1"/>
              <a:t>ausgeführt</a:t>
            </a:r>
            <a:r>
              <a:rPr lang="en-US" i="1" dirty="0"/>
              <a:t> </a:t>
            </a:r>
            <a:r>
              <a:rPr lang="en-US" i="1" dirty="0" err="1"/>
              <a:t>wird</a:t>
            </a:r>
            <a:r>
              <a:rPr lang="en-US" i="1" dirty="0"/>
              <a:t> der IIS </a:t>
            </a:r>
            <a:r>
              <a:rPr lang="en-US" i="1" dirty="0" err="1"/>
              <a:t>installiert</a:t>
            </a:r>
            <a:r>
              <a:rPr lang="en-US" i="1" dirty="0"/>
              <a:t> </a:t>
            </a:r>
            <a:r>
              <a:rPr lang="en-US" i="1" dirty="0" err="1"/>
              <a:t>wird</a:t>
            </a:r>
            <a:endParaRPr lang="en-US" i="1" dirty="0"/>
          </a:p>
          <a:p>
            <a:endParaRPr lang="en-US" i="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i="0" dirty="0"/>
              <a:t>A2: </a:t>
            </a:r>
            <a:r>
              <a:rPr lang="en-US" i="0" dirty="0" err="1"/>
              <a:t>Aus</a:t>
            </a:r>
            <a:r>
              <a:rPr lang="en-US" i="0" dirty="0"/>
              <a:t> der PS Code </a:t>
            </a:r>
            <a:r>
              <a:rPr lang="en-US" i="0" dirty="0" err="1"/>
              <a:t>wird</a:t>
            </a:r>
            <a:r>
              <a:rPr lang="en-US" i="0" dirty="0"/>
              <a:t> </a:t>
            </a:r>
            <a:r>
              <a:rPr lang="en-US" i="0" dirty="0" err="1"/>
              <a:t>eine</a:t>
            </a:r>
            <a:r>
              <a:rPr lang="en-US" i="0" dirty="0"/>
              <a:t> </a:t>
            </a:r>
            <a:r>
              <a:rPr lang="en-US" i="0" dirty="0" err="1"/>
              <a:t>K</a:t>
            </a:r>
            <a:r>
              <a:rPr lang="en-US" dirty="0" err="1"/>
              <a:t>onfigurations</a:t>
            </a:r>
            <a:r>
              <a:rPr lang="en-US" dirty="0"/>
              <a:t> (MOF configuration documents) </a:t>
            </a:r>
            <a:r>
              <a:rPr lang="en-US" dirty="0" err="1"/>
              <a:t>datei</a:t>
            </a:r>
            <a:r>
              <a:rPr lang="en-US" dirty="0"/>
              <a:t> die auf </a:t>
            </a:r>
            <a:r>
              <a:rPr lang="en-US" dirty="0" err="1"/>
              <a:t>einen</a:t>
            </a:r>
            <a:r>
              <a:rPr lang="en-US" dirty="0"/>
              <a:t> Azure Automation State Configuration Pull Server </a:t>
            </a:r>
            <a:r>
              <a:rPr lang="en-US" dirty="0" err="1"/>
              <a:t>bereitgestellt</a:t>
            </a:r>
            <a:r>
              <a:rPr lang="en-US" dirty="0"/>
              <a:t> </a:t>
            </a:r>
            <a:r>
              <a:rPr lang="en-US" dirty="0" err="1"/>
              <a:t>wird</a:t>
            </a:r>
            <a:r>
              <a:rPr lang="en-US" dirty="0"/>
              <a:t>.</a:t>
            </a:r>
            <a:endParaRPr lang="en-US" sz="882" i="1" kern="1200" dirty="0">
              <a:solidFill>
                <a:schemeClr val="tx1"/>
              </a:solidFill>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9/27/2018 10:25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72166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https://docs.microsoft.com/en-us/azure/azure-resource-man</a:t>
            </a:r>
          </a:p>
          <a:p>
            <a:endParaRPr lang="de-DE" dirty="0"/>
          </a:p>
          <a:p>
            <a:r>
              <a:rPr lang="en-US" sz="1200" b="1" i="0" u="none" strike="noStrike" kern="1200" dirty="0">
                <a:solidFill>
                  <a:schemeClr val="tx1"/>
                </a:solidFill>
                <a:effectLst/>
                <a:latin typeface="+mn-lt"/>
                <a:ea typeface="+mn-ea"/>
                <a:cs typeface="+mn-cs"/>
              </a:rPr>
              <a:t>resource</a:t>
            </a:r>
            <a:r>
              <a:rPr lang="en-US" sz="1200" b="0" i="0" u="none" strike="noStrike" kern="1200" dirty="0">
                <a:solidFill>
                  <a:schemeClr val="tx1"/>
                </a:solidFill>
                <a:effectLst/>
                <a:latin typeface="+mn-lt"/>
                <a:ea typeface="+mn-ea"/>
                <a:cs typeface="+mn-cs"/>
              </a:rPr>
              <a:t> - A manageable item that is available through Azure. Some common resources are a virtual machine, storage account, web app, database, and virtual network, but there are many more.</a:t>
            </a:r>
          </a:p>
          <a:p>
            <a:r>
              <a:rPr lang="en-US" sz="1200" b="1" i="0" u="none" strike="noStrike" kern="1200" dirty="0">
                <a:solidFill>
                  <a:schemeClr val="tx1"/>
                </a:solidFill>
                <a:effectLst/>
                <a:latin typeface="+mn-lt"/>
                <a:ea typeface="+mn-ea"/>
                <a:cs typeface="+mn-cs"/>
              </a:rPr>
              <a:t>resource group</a:t>
            </a:r>
            <a:r>
              <a:rPr lang="en-US" sz="1200" b="0" i="0" u="none" strike="noStrike" kern="1200" dirty="0">
                <a:solidFill>
                  <a:schemeClr val="tx1"/>
                </a:solidFill>
                <a:effectLst/>
                <a:latin typeface="+mn-lt"/>
                <a:ea typeface="+mn-ea"/>
                <a:cs typeface="+mn-cs"/>
              </a:rPr>
              <a:t> - A container that holds related resources for an Azure solution. The resource group can include all the resources for the solution, or only those resources that you want to manage as a group. You decide how you want to allocate resources to resource groups based on what makes the most sense for your organization. See </a:t>
            </a:r>
            <a:r>
              <a:rPr lang="en-US" sz="1200" b="0" i="0" u="none" strike="noStrike" kern="1200" dirty="0">
                <a:solidFill>
                  <a:schemeClr val="tx1"/>
                </a:solidFill>
                <a:effectLst/>
                <a:latin typeface="+mn-lt"/>
                <a:ea typeface="+mn-ea"/>
                <a:cs typeface="+mn-cs"/>
                <a:hlinkClick r:id="rId3"/>
              </a:rPr>
              <a:t>Resource groups</a:t>
            </a:r>
            <a:r>
              <a:rPr lang="en-US" sz="1200" b="0" i="0" u="none" strike="noStrike" kern="1200" dirty="0">
                <a:solidFill>
                  <a:schemeClr val="tx1"/>
                </a:solidFill>
                <a:effectLst/>
                <a:latin typeface="+mn-lt"/>
                <a:ea typeface="+mn-ea"/>
                <a:cs typeface="+mn-cs"/>
              </a:rPr>
              <a:t>.</a:t>
            </a:r>
          </a:p>
          <a:p>
            <a:r>
              <a:rPr lang="en-US" sz="1200" b="1" i="0" u="none" strike="noStrike" kern="1200" dirty="0">
                <a:solidFill>
                  <a:schemeClr val="tx1"/>
                </a:solidFill>
                <a:effectLst/>
                <a:latin typeface="+mn-lt"/>
                <a:ea typeface="+mn-ea"/>
                <a:cs typeface="+mn-cs"/>
              </a:rPr>
              <a:t>resource provider</a:t>
            </a:r>
            <a:r>
              <a:rPr lang="en-US" sz="1200" b="0" i="0" u="none" strike="noStrike" kern="1200" dirty="0">
                <a:solidFill>
                  <a:schemeClr val="tx1"/>
                </a:solidFill>
                <a:effectLst/>
                <a:latin typeface="+mn-lt"/>
                <a:ea typeface="+mn-ea"/>
                <a:cs typeface="+mn-cs"/>
              </a:rPr>
              <a:t> - A service that supplies the resources you can deploy and manage through Resource Manager. Each resource provider offers operations for working with the resources that are deployed. Some common resource providers are </a:t>
            </a:r>
            <a:r>
              <a:rPr lang="en-US" sz="1200" b="0" i="0" u="none" strike="noStrike" kern="1200" dirty="0" err="1">
                <a:solidFill>
                  <a:schemeClr val="tx1"/>
                </a:solidFill>
                <a:effectLst/>
                <a:latin typeface="+mn-lt"/>
                <a:ea typeface="+mn-ea"/>
                <a:cs typeface="+mn-cs"/>
              </a:rPr>
              <a:t>Microsoft.Compute</a:t>
            </a:r>
            <a:r>
              <a:rPr lang="en-US" sz="1200" b="0" i="0" u="none" strike="noStrike" kern="1200" dirty="0">
                <a:solidFill>
                  <a:schemeClr val="tx1"/>
                </a:solidFill>
                <a:effectLst/>
                <a:latin typeface="+mn-lt"/>
                <a:ea typeface="+mn-ea"/>
                <a:cs typeface="+mn-cs"/>
              </a:rPr>
              <a:t>, which supplies the virtual machine resource, </a:t>
            </a:r>
            <a:r>
              <a:rPr lang="en-US" sz="1200" b="0" i="0" u="none" strike="noStrike" kern="1200" dirty="0" err="1">
                <a:solidFill>
                  <a:schemeClr val="tx1"/>
                </a:solidFill>
                <a:effectLst/>
                <a:latin typeface="+mn-lt"/>
                <a:ea typeface="+mn-ea"/>
                <a:cs typeface="+mn-cs"/>
              </a:rPr>
              <a:t>Microsoft.Storage</a:t>
            </a:r>
            <a:r>
              <a:rPr lang="en-US" sz="1200" b="0" i="0" u="none" strike="noStrike" kern="1200" dirty="0">
                <a:solidFill>
                  <a:schemeClr val="tx1"/>
                </a:solidFill>
                <a:effectLst/>
                <a:latin typeface="+mn-lt"/>
                <a:ea typeface="+mn-ea"/>
                <a:cs typeface="+mn-cs"/>
              </a:rPr>
              <a:t>, which supplies the storage account resource, and </a:t>
            </a:r>
            <a:r>
              <a:rPr lang="en-US" sz="1200" b="0" i="0" u="none" strike="noStrike" kern="1200" dirty="0" err="1">
                <a:solidFill>
                  <a:schemeClr val="tx1"/>
                </a:solidFill>
                <a:effectLst/>
                <a:latin typeface="+mn-lt"/>
                <a:ea typeface="+mn-ea"/>
                <a:cs typeface="+mn-cs"/>
              </a:rPr>
              <a:t>Microsoft.Web</a:t>
            </a:r>
            <a:r>
              <a:rPr lang="en-US" sz="1200" b="0" i="0" u="none" strike="noStrike" kern="1200" dirty="0">
                <a:solidFill>
                  <a:schemeClr val="tx1"/>
                </a:solidFill>
                <a:effectLst/>
                <a:latin typeface="+mn-lt"/>
                <a:ea typeface="+mn-ea"/>
                <a:cs typeface="+mn-cs"/>
              </a:rPr>
              <a:t>, which supplies resources related to web apps. See </a:t>
            </a:r>
            <a:r>
              <a:rPr lang="en-US" sz="1200" b="0" i="0" u="none" strike="noStrike" kern="1200" dirty="0">
                <a:solidFill>
                  <a:schemeClr val="tx1"/>
                </a:solidFill>
                <a:effectLst/>
                <a:latin typeface="+mn-lt"/>
                <a:ea typeface="+mn-ea"/>
                <a:cs typeface="+mn-cs"/>
                <a:hlinkClick r:id="rId4"/>
              </a:rPr>
              <a:t>Resource providers</a:t>
            </a:r>
            <a:r>
              <a:rPr lang="en-US" sz="1200" b="0" i="0" u="none" strike="noStrike" kern="1200" dirty="0">
                <a:solidFill>
                  <a:schemeClr val="tx1"/>
                </a:solidFill>
                <a:effectLst/>
                <a:latin typeface="+mn-lt"/>
                <a:ea typeface="+mn-ea"/>
                <a:cs typeface="+mn-cs"/>
              </a:rPr>
              <a:t>.</a:t>
            </a:r>
          </a:p>
          <a:p>
            <a:r>
              <a:rPr lang="en-US" sz="1200" b="1" i="0" u="none" strike="noStrike" kern="1200" dirty="0">
                <a:solidFill>
                  <a:schemeClr val="tx1"/>
                </a:solidFill>
                <a:effectLst/>
                <a:latin typeface="+mn-lt"/>
                <a:ea typeface="+mn-ea"/>
                <a:cs typeface="+mn-cs"/>
              </a:rPr>
              <a:t>Resource Manager template</a:t>
            </a:r>
            <a:r>
              <a:rPr lang="en-US" sz="1200" b="0" i="0" u="none" strike="noStrike" kern="1200" dirty="0">
                <a:solidFill>
                  <a:schemeClr val="tx1"/>
                </a:solidFill>
                <a:effectLst/>
                <a:latin typeface="+mn-lt"/>
                <a:ea typeface="+mn-ea"/>
                <a:cs typeface="+mn-cs"/>
              </a:rPr>
              <a:t> - A JavaScript Object Notation (JSON) file that defines one or more resources to deploy to a resource group. It also defines the dependencies between the deployed resources. The template can be used to deploy the resources consistently and repeatedly. See </a:t>
            </a:r>
            <a:r>
              <a:rPr lang="en-US" sz="1200" b="0" i="0" u="none" strike="noStrike" kern="1200" dirty="0">
                <a:solidFill>
                  <a:schemeClr val="tx1"/>
                </a:solidFill>
                <a:effectLst/>
                <a:latin typeface="+mn-lt"/>
                <a:ea typeface="+mn-ea"/>
                <a:cs typeface="+mn-cs"/>
                <a:hlinkClick r:id="rId5"/>
              </a:rPr>
              <a:t>Template deployment</a:t>
            </a:r>
            <a:r>
              <a:rPr lang="en-US" sz="1200" b="0" i="0" u="none" strike="noStrike" kern="1200" dirty="0">
                <a:solidFill>
                  <a:schemeClr val="tx1"/>
                </a:solidFill>
                <a:effectLst/>
                <a:latin typeface="+mn-lt"/>
                <a:ea typeface="+mn-ea"/>
                <a:cs typeface="+mn-cs"/>
              </a:rPr>
              <a:t>.</a:t>
            </a:r>
          </a:p>
          <a:p>
            <a:r>
              <a:rPr lang="en-US" sz="1200" b="1" i="0" u="none" strike="noStrike" kern="1200" dirty="0">
                <a:solidFill>
                  <a:schemeClr val="tx1"/>
                </a:solidFill>
                <a:effectLst/>
                <a:latin typeface="+mn-lt"/>
                <a:ea typeface="+mn-ea"/>
                <a:cs typeface="+mn-cs"/>
              </a:rPr>
              <a:t>declarative syntax</a:t>
            </a:r>
            <a:r>
              <a:rPr lang="en-US" sz="1200" b="0" i="0" u="none" strike="noStrike" kern="1200" dirty="0">
                <a:solidFill>
                  <a:schemeClr val="tx1"/>
                </a:solidFill>
                <a:effectLst/>
                <a:latin typeface="+mn-lt"/>
                <a:ea typeface="+mn-ea"/>
                <a:cs typeface="+mn-cs"/>
              </a:rPr>
              <a:t> - Syntax that lets you state "Here is what I intend to create" without having to write the sequence of programming commands to create it. The Resource Manager template is an example of declarative syntax. In the file, you define the properties for the infrastructure to deploy to Azure. </a:t>
            </a:r>
          </a:p>
          <a:p>
            <a:r>
              <a:rPr lang="de-DE" dirty="0" err="1"/>
              <a:t>ager</a:t>
            </a:r>
            <a:r>
              <a:rPr lang="de-DE" dirty="0"/>
              <a:t>/resource-group-overview</a:t>
            </a:r>
          </a:p>
        </p:txBody>
      </p:sp>
      <p:sp>
        <p:nvSpPr>
          <p:cNvPr id="4" name="Slide Number Placeholder 3"/>
          <p:cNvSpPr>
            <a:spLocks noGrp="1"/>
          </p:cNvSpPr>
          <p:nvPr>
            <p:ph type="sldNum" sz="quarter" idx="10"/>
          </p:nvPr>
        </p:nvSpPr>
        <p:spPr/>
        <p:txBody>
          <a:bodyPr/>
          <a:lstStyle/>
          <a:p>
            <a:fld id="{D064DC2F-32ED-4B91-B19B-BDB9631D77FA}" type="slidenum">
              <a:rPr lang="de-DE" smtClean="0"/>
              <a:t>33</a:t>
            </a:fld>
            <a:endParaRPr lang="de-DE"/>
          </a:p>
        </p:txBody>
      </p:sp>
    </p:spTree>
    <p:extLst>
      <p:ext uri="{BB962C8B-B14F-4D97-AF65-F5344CB8AC3E}">
        <p14:creationId xmlns:p14="http://schemas.microsoft.com/office/powerpoint/2010/main" val="2224616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9/27/2018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84600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9/27/2018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29797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9/27/2018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68410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9/27/2018 10:31 AM</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543110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5612"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9/27/2018 10:31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7</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1188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5902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A1: </a:t>
            </a:r>
            <a:r>
              <a:rPr lang="en-US" i="1" dirty="0"/>
              <a:t>VM </a:t>
            </a:r>
            <a:r>
              <a:rPr lang="en-US" i="1" dirty="0" err="1"/>
              <a:t>Typen</a:t>
            </a:r>
            <a:r>
              <a:rPr lang="en-US" i="1" dirty="0"/>
              <a:t> </a:t>
            </a:r>
            <a:r>
              <a:rPr lang="en-US" i="1" dirty="0" err="1"/>
              <a:t>mit</a:t>
            </a:r>
            <a:r>
              <a:rPr lang="en-US" i="1" dirty="0"/>
              <a:t> </a:t>
            </a:r>
            <a:r>
              <a:rPr lang="en-US" i="1" dirty="0" err="1"/>
              <a:t>einem</a:t>
            </a:r>
            <a:r>
              <a:rPr lang="en-US" i="1" dirty="0"/>
              <a:t> ‘S’ </a:t>
            </a:r>
            <a:r>
              <a:rPr lang="en-US" i="1" dirty="0" err="1"/>
              <a:t>im</a:t>
            </a:r>
            <a:r>
              <a:rPr lang="en-US" i="1" dirty="0"/>
              <a:t> </a:t>
            </a:r>
            <a:r>
              <a:rPr lang="en-US" i="1" dirty="0" err="1"/>
              <a:t>Namen</a:t>
            </a:r>
            <a:endParaRPr lang="en-US" i="1" dirty="0"/>
          </a:p>
          <a:p>
            <a:r>
              <a:rPr lang="en-US" i="0" dirty="0"/>
              <a:t>A2: </a:t>
            </a:r>
            <a:r>
              <a:rPr lang="en-US" i="1" dirty="0" err="1"/>
              <a:t>Im</a:t>
            </a:r>
            <a:r>
              <a:rPr lang="en-US" i="1" dirty="0"/>
              <a:t> Azure Portal </a:t>
            </a:r>
            <a:r>
              <a:rPr lang="en-US" i="1" dirty="0" err="1"/>
              <a:t>stoppen</a:t>
            </a:r>
            <a:r>
              <a:rPr lang="en-US" i="1" dirty="0"/>
              <a:t> und </a:t>
            </a:r>
            <a:r>
              <a:rPr lang="en-US" i="1" dirty="0" err="1"/>
              <a:t>resizen</a:t>
            </a:r>
            <a:endParaRPr lang="en-US" i="1" dirty="0"/>
          </a:p>
          <a:p>
            <a:r>
              <a:rPr lang="en-US" i="0" dirty="0"/>
              <a:t>A3: </a:t>
            </a:r>
            <a:r>
              <a:rPr lang="en-US" i="0" dirty="0" err="1"/>
              <a:t>Hängt</a:t>
            </a:r>
            <a:r>
              <a:rPr lang="en-US" i="0" dirty="0"/>
              <a:t> </a:t>
            </a:r>
            <a:r>
              <a:rPr lang="en-US" i="0" dirty="0" err="1"/>
              <a:t>davon</a:t>
            </a:r>
            <a:r>
              <a:rPr lang="en-US" i="0" dirty="0"/>
              <a:t> ab </a:t>
            </a:r>
            <a:r>
              <a:rPr lang="en-US" i="0" dirty="0" err="1"/>
              <a:t>welchen</a:t>
            </a:r>
            <a:r>
              <a:rPr lang="en-US" i="0" dirty="0"/>
              <a:t> VM </a:t>
            </a:r>
            <a:r>
              <a:rPr lang="en-US" i="0" dirty="0" err="1"/>
              <a:t>Typen</a:t>
            </a:r>
            <a:r>
              <a:rPr lang="en-US" i="0" dirty="0"/>
              <a:t> ich </a:t>
            </a:r>
            <a:r>
              <a:rPr lang="en-US" i="0" dirty="0" err="1"/>
              <a:t>ausgewählt</a:t>
            </a:r>
            <a:r>
              <a:rPr lang="en-US" i="0" dirty="0"/>
              <a:t> </a:t>
            </a:r>
            <a:r>
              <a:rPr lang="en-US" i="0" dirty="0" err="1"/>
              <a:t>habe</a:t>
            </a:r>
            <a:r>
              <a:rPr lang="en-US" i="0" dirty="0"/>
              <a:t> – bis </a:t>
            </a:r>
            <a:r>
              <a:rPr lang="en-US" i="0" dirty="0" err="1"/>
              <a:t>zu</a:t>
            </a:r>
            <a:r>
              <a:rPr lang="en-US" i="0" dirty="0"/>
              <a:t> 64 – </a:t>
            </a:r>
            <a:r>
              <a:rPr lang="en-US" i="0" dirty="0" err="1"/>
              <a:t>siehe</a:t>
            </a:r>
            <a:r>
              <a:rPr lang="en-US" i="0" dirty="0"/>
              <a:t> </a:t>
            </a:r>
            <a:r>
              <a:rPr lang="en-US" dirty="0"/>
              <a:t>Standard_D5_v2</a:t>
            </a:r>
            <a:r>
              <a:rPr lang="en-US" i="0" dirty="0"/>
              <a:t> </a:t>
            </a:r>
          </a:p>
          <a:p>
            <a:r>
              <a:rPr lang="en-US" dirty="0"/>
              <a:t>(Max data disks)</a:t>
            </a:r>
          </a:p>
          <a:p>
            <a:r>
              <a:rPr lang="de-DE" i="0" dirty="0"/>
              <a:t>https://docs.microsoft.com/en-us/azure/virtual-machines/windows/sizes-general#dsv3-series-sup1sup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9/27/2018 10:25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053961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A1: </a:t>
            </a:r>
            <a:r>
              <a:rPr lang="en-US" i="1" dirty="0" err="1"/>
              <a:t>Eher</a:t>
            </a:r>
            <a:r>
              <a:rPr lang="en-US" i="1" dirty="0"/>
              <a:t> </a:t>
            </a:r>
            <a:r>
              <a:rPr lang="en-US" i="1" dirty="0" err="1"/>
              <a:t>bei</a:t>
            </a:r>
            <a:r>
              <a:rPr lang="en-US" i="1" dirty="0"/>
              <a:t> premium disks – </a:t>
            </a:r>
            <a:r>
              <a:rPr lang="en-US" i="1" dirty="0" err="1"/>
              <a:t>weil</a:t>
            </a:r>
            <a:r>
              <a:rPr lang="en-US" i="1" dirty="0"/>
              <a:t> </a:t>
            </a:r>
            <a:r>
              <a:rPr lang="en-US" i="1" dirty="0" err="1"/>
              <a:t>hier</a:t>
            </a:r>
            <a:r>
              <a:rPr lang="en-US" i="1" dirty="0"/>
              <a:t> die </a:t>
            </a:r>
            <a:r>
              <a:rPr lang="en-US" i="1" dirty="0" err="1"/>
              <a:t>transaktionskosten</a:t>
            </a:r>
            <a:r>
              <a:rPr lang="en-US" i="1" dirty="0"/>
              <a:t> (lese, </a:t>
            </a:r>
            <a:r>
              <a:rPr lang="en-US" i="1" dirty="0" err="1"/>
              <a:t>schreiboperationen</a:t>
            </a:r>
            <a:r>
              <a:rPr lang="en-US" i="1" dirty="0"/>
              <a:t>) </a:t>
            </a:r>
            <a:r>
              <a:rPr lang="en-US" i="1" dirty="0" err="1"/>
              <a:t>bereits</a:t>
            </a:r>
            <a:r>
              <a:rPr lang="en-US" i="1" dirty="0"/>
              <a:t> </a:t>
            </a:r>
            <a:r>
              <a:rPr lang="en-US" i="1" dirty="0" err="1"/>
              <a:t>inkludiert</a:t>
            </a:r>
            <a:r>
              <a:rPr lang="en-US" i="1" dirty="0"/>
              <a:t> </a:t>
            </a:r>
            <a:r>
              <a:rPr lang="en-US" i="1" dirty="0" err="1"/>
              <a:t>sind</a:t>
            </a:r>
            <a:r>
              <a:rPr lang="en-US" i="1" dirty="0"/>
              <a:t>. Bei Standard disks </a:t>
            </a:r>
            <a:r>
              <a:rPr lang="en-US" i="1" dirty="0" err="1"/>
              <a:t>ist</a:t>
            </a:r>
            <a:r>
              <a:rPr lang="en-US" i="1" dirty="0"/>
              <a:t> das </a:t>
            </a:r>
            <a:r>
              <a:rPr lang="en-US" i="1" dirty="0" err="1"/>
              <a:t>nicht</a:t>
            </a:r>
            <a:r>
              <a:rPr lang="en-US" i="1" dirty="0"/>
              <a:t> der Fall – </a:t>
            </a:r>
            <a:r>
              <a:rPr lang="en-US" i="1" dirty="0" err="1"/>
              <a:t>d.h.</a:t>
            </a:r>
            <a:r>
              <a:rPr lang="en-US" i="1" dirty="0"/>
              <a:t> </a:t>
            </a:r>
            <a:r>
              <a:rPr lang="en-US" i="1" dirty="0" err="1"/>
              <a:t>Deduplizierungsaktivitäten</a:t>
            </a:r>
            <a:r>
              <a:rPr lang="en-US" i="1" dirty="0"/>
              <a:t> </a:t>
            </a:r>
            <a:r>
              <a:rPr lang="en-US" i="1" dirty="0" err="1"/>
              <a:t>oder</a:t>
            </a:r>
            <a:r>
              <a:rPr lang="en-US" i="1" dirty="0"/>
              <a:t> </a:t>
            </a:r>
            <a:r>
              <a:rPr lang="en-US" i="1" dirty="0" err="1"/>
              <a:t>Formatieren</a:t>
            </a:r>
            <a:r>
              <a:rPr lang="en-US" i="1" dirty="0"/>
              <a:t> </a:t>
            </a:r>
            <a:r>
              <a:rPr lang="en-US" i="1" dirty="0" err="1"/>
              <a:t>verursachen</a:t>
            </a:r>
            <a:r>
              <a:rPr lang="en-US" i="1" dirty="0"/>
              <a:t> </a:t>
            </a:r>
            <a:r>
              <a:rPr lang="en-US" i="1" dirty="0" err="1"/>
              <a:t>kosten</a:t>
            </a:r>
            <a:r>
              <a:rPr lang="en-US" i="1"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9/27/2018 10:25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635153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A1: </a:t>
            </a:r>
            <a:r>
              <a:rPr lang="en-US" i="1" dirty="0" err="1"/>
              <a:t>Immer</a:t>
            </a:r>
            <a:r>
              <a:rPr lang="en-US" i="1" dirty="0"/>
              <a:t> </a:t>
            </a:r>
            <a:r>
              <a:rPr lang="en-US" i="1" dirty="0" err="1"/>
              <a:t>nur</a:t>
            </a:r>
            <a:r>
              <a:rPr lang="en-US" i="1" dirty="0"/>
              <a:t> </a:t>
            </a:r>
            <a:r>
              <a:rPr lang="en-US" i="1" dirty="0" err="1"/>
              <a:t>eine</a:t>
            </a:r>
            <a:r>
              <a:rPr lang="en-US" i="1" dirty="0"/>
              <a:t> (</a:t>
            </a:r>
            <a:r>
              <a:rPr lang="en-US" i="1" dirty="0" err="1"/>
              <a:t>nach</a:t>
            </a:r>
            <a:r>
              <a:rPr lang="en-US" i="1" dirty="0"/>
              <a:t> der </a:t>
            </a:r>
            <a:r>
              <a:rPr lang="en-US" i="1" dirty="0" err="1"/>
              <a:t>Anderen</a:t>
            </a:r>
            <a:r>
              <a:rPr lang="en-US" i="1" dirty="0"/>
              <a: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i="0" dirty="0"/>
              <a:t>A2: </a:t>
            </a:r>
            <a:r>
              <a:rPr lang="en-US" i="1" dirty="0"/>
              <a:t>Ja. </a:t>
            </a:r>
            <a:r>
              <a:rPr lang="en-US" sz="882" i="1" kern="1200" dirty="0">
                <a:solidFill>
                  <a:schemeClr val="tx1"/>
                </a:solidFill>
                <a:latin typeface="Segoe UI Light" pitchFamily="34" charset="0"/>
                <a:ea typeface="+mn-ea"/>
                <a:cs typeface="+mn-cs"/>
              </a:rPr>
              <a:t>Bei </a:t>
            </a:r>
            <a:r>
              <a:rPr lang="de-DE" sz="882" i="1" kern="1200" dirty="0">
                <a:solidFill>
                  <a:schemeClr val="tx1"/>
                </a:solidFill>
                <a:latin typeface="Segoe UI Light" pitchFamily="34" charset="0"/>
                <a:ea typeface="+mn-ea"/>
                <a:cs typeface="+mn-cs"/>
              </a:rPr>
              <a:t>Set-AzureRmVMCustomScriptExtension -Argument ....</a:t>
            </a:r>
          </a:p>
          <a:p>
            <a:r>
              <a:rPr lang="en-US" i="0" dirty="0"/>
              <a:t>A3: </a:t>
            </a:r>
            <a:r>
              <a:rPr lang="en-US" sz="882" i="1" kern="1200" dirty="0" err="1">
                <a:solidFill>
                  <a:schemeClr val="tx1"/>
                </a:solidFill>
                <a:latin typeface="Segoe UI Light" pitchFamily="34" charset="0"/>
                <a:ea typeface="+mn-ea"/>
                <a:cs typeface="+mn-cs"/>
              </a:rPr>
              <a:t>Nein</a:t>
            </a:r>
            <a:r>
              <a:rPr lang="en-US" sz="882" i="1" kern="1200" dirty="0">
                <a:solidFill>
                  <a:schemeClr val="tx1"/>
                </a:solidFill>
                <a:latin typeface="Segoe UI Light" pitchFamily="34" charset="0"/>
                <a:ea typeface="+mn-ea"/>
                <a:cs typeface="+mn-cs"/>
              </a:rPr>
              <a:t>, </a:t>
            </a:r>
            <a:r>
              <a:rPr lang="en-US" sz="882" i="1" kern="1200" dirty="0" err="1">
                <a:solidFill>
                  <a:schemeClr val="tx1"/>
                </a:solidFill>
                <a:latin typeface="Segoe UI Light" pitchFamily="34" charset="0"/>
                <a:ea typeface="+mn-ea"/>
                <a:cs typeface="+mn-cs"/>
              </a:rPr>
              <a:t>denn</a:t>
            </a:r>
            <a:r>
              <a:rPr lang="en-US" sz="882" i="1" kern="1200" dirty="0">
                <a:solidFill>
                  <a:schemeClr val="tx1"/>
                </a:solidFill>
                <a:latin typeface="Segoe UI Light" pitchFamily="34" charset="0"/>
                <a:ea typeface="+mn-ea"/>
                <a:cs typeface="+mn-cs"/>
              </a:rPr>
              <a:t> </a:t>
            </a:r>
            <a:r>
              <a:rPr lang="en-US" sz="882" i="1" kern="1200" dirty="0" err="1">
                <a:solidFill>
                  <a:schemeClr val="tx1"/>
                </a:solidFill>
                <a:latin typeface="Segoe UI Light" pitchFamily="34" charset="0"/>
                <a:ea typeface="+mn-ea"/>
                <a:cs typeface="+mn-cs"/>
              </a:rPr>
              <a:t>sie</a:t>
            </a:r>
            <a:r>
              <a:rPr lang="en-US" sz="882" i="1" kern="1200" dirty="0">
                <a:solidFill>
                  <a:schemeClr val="tx1"/>
                </a:solidFill>
                <a:latin typeface="Segoe UI Light" pitchFamily="34" charset="0"/>
                <a:ea typeface="+mn-ea"/>
                <a:cs typeface="+mn-cs"/>
              </a:rPr>
              <a:t> </a:t>
            </a:r>
            <a:r>
              <a:rPr lang="en-US" sz="882" i="1" kern="1200" dirty="0" err="1">
                <a:solidFill>
                  <a:schemeClr val="tx1"/>
                </a:solidFill>
                <a:latin typeface="Segoe UI Light" pitchFamily="34" charset="0"/>
                <a:ea typeface="+mn-ea"/>
                <a:cs typeface="+mn-cs"/>
              </a:rPr>
              <a:t>blockieren</a:t>
            </a:r>
            <a:r>
              <a:rPr lang="en-US" sz="882" i="1" kern="1200" dirty="0">
                <a:solidFill>
                  <a:schemeClr val="tx1"/>
                </a:solidFill>
                <a:latin typeface="Segoe UI Light" pitchFamily="34" charset="0"/>
                <a:ea typeface="+mn-ea"/>
                <a:cs typeface="+mn-cs"/>
              </a:rPr>
              <a:t> die </a:t>
            </a:r>
            <a:r>
              <a:rPr lang="en-US" sz="882" i="1" kern="1200" dirty="0" err="1">
                <a:solidFill>
                  <a:schemeClr val="tx1"/>
                </a:solidFill>
                <a:latin typeface="Segoe UI Light" pitchFamily="34" charset="0"/>
                <a:ea typeface="+mn-ea"/>
                <a:cs typeface="+mn-cs"/>
              </a:rPr>
              <a:t>Ausführung</a:t>
            </a:r>
            <a:r>
              <a:rPr lang="en-US" sz="882" i="1" kern="1200" dirty="0">
                <a:solidFill>
                  <a:schemeClr val="tx1"/>
                </a:solidFill>
                <a:latin typeface="Segoe UI Light" pitchFamily="34" charset="0"/>
                <a:ea typeface="+mn-ea"/>
                <a:cs typeface="+mn-cs"/>
              </a:rPr>
              <a:t> und man </a:t>
            </a:r>
            <a:r>
              <a:rPr lang="en-US" sz="882" i="1" kern="1200" dirty="0" err="1">
                <a:solidFill>
                  <a:schemeClr val="tx1"/>
                </a:solidFill>
                <a:latin typeface="Segoe UI Light" pitchFamily="34" charset="0"/>
                <a:ea typeface="+mn-ea"/>
                <a:cs typeface="+mn-cs"/>
              </a:rPr>
              <a:t>kann</a:t>
            </a:r>
            <a:r>
              <a:rPr lang="en-US" sz="882" i="1" kern="1200" dirty="0">
                <a:solidFill>
                  <a:schemeClr val="tx1"/>
                </a:solidFill>
                <a:latin typeface="Segoe UI Light" pitchFamily="34" charset="0"/>
                <a:ea typeface="+mn-ea"/>
                <a:cs typeface="+mn-cs"/>
              </a:rPr>
              <a:t> </a:t>
            </a:r>
            <a:r>
              <a:rPr lang="en-US" sz="882" i="1" kern="1200" dirty="0" err="1">
                <a:solidFill>
                  <a:schemeClr val="tx1"/>
                </a:solidFill>
                <a:latin typeface="Segoe UI Light" pitchFamily="34" charset="0"/>
                <a:ea typeface="+mn-ea"/>
                <a:cs typeface="+mn-cs"/>
              </a:rPr>
              <a:t>nichts</a:t>
            </a:r>
            <a:r>
              <a:rPr lang="en-US" sz="882" i="1" kern="1200" dirty="0">
                <a:solidFill>
                  <a:schemeClr val="tx1"/>
                </a:solidFill>
                <a:latin typeface="Segoe UI Light" pitchFamily="34" charset="0"/>
                <a:ea typeface="+mn-ea"/>
                <a:cs typeface="+mn-cs"/>
              </a:rPr>
              <a:t> </a:t>
            </a:r>
            <a:r>
              <a:rPr lang="en-US" sz="882" i="1" kern="1200" dirty="0" err="1">
                <a:solidFill>
                  <a:schemeClr val="tx1"/>
                </a:solidFill>
                <a:latin typeface="Segoe UI Light" pitchFamily="34" charset="0"/>
                <a:ea typeface="+mn-ea"/>
                <a:cs typeface="+mn-cs"/>
              </a:rPr>
              <a:t>eingeben</a:t>
            </a:r>
            <a:r>
              <a:rPr lang="en-US" sz="882" i="1" kern="1200" dirty="0">
                <a:solidFill>
                  <a:schemeClr val="tx1"/>
                </a:solidFill>
                <a:latin typeface="Segoe UI Light" pitchFamily="34" charset="0"/>
                <a:ea typeface="+mn-ea"/>
                <a:cs typeface="+mn-cs"/>
              </a:rPr>
              <a:t>.</a:t>
            </a:r>
          </a:p>
          <a:p>
            <a:r>
              <a:rPr lang="en-US" i="0" dirty="0"/>
              <a:t>A4: </a:t>
            </a:r>
            <a:r>
              <a:rPr lang="en-US" sz="882" i="1" kern="1200" dirty="0">
                <a:solidFill>
                  <a:schemeClr val="tx1"/>
                </a:solidFill>
                <a:latin typeface="Segoe UI Light" pitchFamily="34" charset="0"/>
                <a:ea typeface="+mn-ea"/>
                <a:cs typeface="+mn-cs"/>
              </a:rPr>
              <a:t>Dann </a:t>
            </a:r>
            <a:r>
              <a:rPr lang="en-US" sz="882" i="1" kern="1200" dirty="0" err="1">
                <a:solidFill>
                  <a:schemeClr val="tx1"/>
                </a:solidFill>
                <a:latin typeface="Segoe UI Light" pitchFamily="34" charset="0"/>
                <a:ea typeface="+mn-ea"/>
                <a:cs typeface="+mn-cs"/>
              </a:rPr>
              <a:t>wann</a:t>
            </a:r>
            <a:r>
              <a:rPr lang="en-US" sz="882" i="1" kern="1200" dirty="0">
                <a:solidFill>
                  <a:schemeClr val="tx1"/>
                </a:solidFill>
                <a:latin typeface="Segoe UI Light" pitchFamily="34" charset="0"/>
                <a:ea typeface="+mn-ea"/>
                <a:cs typeface="+mn-cs"/>
              </a:rPr>
              <a:t> der PowerShell Code die </a:t>
            </a:r>
            <a:r>
              <a:rPr lang="en-US" sz="882" i="1" kern="1200" dirty="0" err="1">
                <a:solidFill>
                  <a:schemeClr val="tx1"/>
                </a:solidFill>
                <a:latin typeface="Segoe UI Light" pitchFamily="34" charset="0"/>
                <a:ea typeface="+mn-ea"/>
                <a:cs typeface="+mn-cs"/>
              </a:rPr>
              <a:t>Ausführung</a:t>
            </a:r>
            <a:r>
              <a:rPr lang="en-US" sz="882" i="1" kern="1200" dirty="0">
                <a:solidFill>
                  <a:schemeClr val="tx1"/>
                </a:solidFill>
                <a:latin typeface="Segoe UI Light" pitchFamily="34" charset="0"/>
                <a:ea typeface="+mn-ea"/>
                <a:cs typeface="+mn-cs"/>
              </a:rPr>
              <a:t> </a:t>
            </a:r>
            <a:r>
              <a:rPr lang="en-US" sz="882" i="1" kern="1200" dirty="0" err="1">
                <a:solidFill>
                  <a:schemeClr val="tx1"/>
                </a:solidFill>
                <a:latin typeface="Segoe UI Light" pitchFamily="34" charset="0"/>
                <a:ea typeface="+mn-ea"/>
                <a:cs typeface="+mn-cs"/>
              </a:rPr>
              <a:t>zurückgibt</a:t>
            </a:r>
            <a:r>
              <a:rPr lang="en-US" sz="882" i="1" kern="1200" dirty="0">
                <a:solidFill>
                  <a:schemeClr val="tx1"/>
                </a:solidFill>
                <a:latin typeface="Segoe UI Light" pitchFamily="34" charset="0"/>
                <a:ea typeface="+mn-ea"/>
                <a:cs typeface="+mn-cs"/>
              </a:rPr>
              <a:t>. </a:t>
            </a:r>
            <a:r>
              <a:rPr lang="en-US" sz="882" i="1" kern="1200" dirty="0" err="1">
                <a:solidFill>
                  <a:schemeClr val="tx1"/>
                </a:solidFill>
                <a:latin typeface="Segoe UI Light" pitchFamily="34" charset="0"/>
                <a:ea typeface="+mn-ea"/>
                <a:cs typeface="+mn-cs"/>
              </a:rPr>
              <a:t>D.h.</a:t>
            </a:r>
            <a:r>
              <a:rPr lang="en-US" sz="882" i="1" kern="1200" dirty="0">
                <a:solidFill>
                  <a:schemeClr val="tx1"/>
                </a:solidFill>
                <a:latin typeface="Segoe UI Light" pitchFamily="34" charset="0"/>
                <a:ea typeface="+mn-ea"/>
                <a:cs typeface="+mn-cs"/>
              </a:rPr>
              <a:t> es </a:t>
            </a:r>
            <a:r>
              <a:rPr lang="en-US" sz="882" i="1" kern="1200" dirty="0" err="1">
                <a:solidFill>
                  <a:schemeClr val="tx1"/>
                </a:solidFill>
                <a:latin typeface="Segoe UI Light" pitchFamily="34" charset="0"/>
                <a:ea typeface="+mn-ea"/>
                <a:cs typeface="+mn-cs"/>
              </a:rPr>
              <a:t>kann</a:t>
            </a:r>
            <a:r>
              <a:rPr lang="en-US" sz="882" i="1" kern="1200" dirty="0">
                <a:solidFill>
                  <a:schemeClr val="tx1"/>
                </a:solidFill>
                <a:latin typeface="Segoe UI Light" pitchFamily="34" charset="0"/>
                <a:ea typeface="+mn-ea"/>
                <a:cs typeface="+mn-cs"/>
              </a:rPr>
              <a:t> </a:t>
            </a:r>
            <a:r>
              <a:rPr lang="en-US" sz="882" i="1" kern="1200" dirty="0" err="1">
                <a:solidFill>
                  <a:schemeClr val="tx1"/>
                </a:solidFill>
                <a:latin typeface="Segoe UI Light" pitchFamily="34" charset="0"/>
                <a:ea typeface="+mn-ea"/>
                <a:cs typeface="+mn-cs"/>
              </a:rPr>
              <a:t>durchaus</a:t>
            </a:r>
            <a:r>
              <a:rPr lang="en-US" sz="882" i="1" kern="1200" dirty="0">
                <a:solidFill>
                  <a:schemeClr val="tx1"/>
                </a:solidFill>
                <a:latin typeface="Segoe UI Light" pitchFamily="34" charset="0"/>
                <a:ea typeface="+mn-ea"/>
                <a:cs typeface="+mn-cs"/>
              </a:rPr>
              <a:t> sein </a:t>
            </a:r>
            <a:r>
              <a:rPr lang="en-US" sz="882" i="1" kern="1200" dirty="0" err="1">
                <a:solidFill>
                  <a:schemeClr val="tx1"/>
                </a:solidFill>
                <a:latin typeface="Segoe UI Light" pitchFamily="34" charset="0"/>
                <a:ea typeface="+mn-ea"/>
                <a:cs typeface="+mn-cs"/>
              </a:rPr>
              <a:t>dass</a:t>
            </a:r>
            <a:r>
              <a:rPr lang="en-US" sz="882" i="1" kern="1200" dirty="0">
                <a:solidFill>
                  <a:schemeClr val="tx1"/>
                </a:solidFill>
                <a:latin typeface="Segoe UI Light" pitchFamily="34" charset="0"/>
                <a:ea typeface="+mn-ea"/>
                <a:cs typeface="+mn-cs"/>
              </a:rPr>
              <a:t> Dinge </a:t>
            </a:r>
            <a:r>
              <a:rPr lang="en-US" sz="882" i="1" kern="1200" dirty="0" err="1">
                <a:solidFill>
                  <a:schemeClr val="tx1"/>
                </a:solidFill>
                <a:latin typeface="Segoe UI Light" pitchFamily="34" charset="0"/>
                <a:ea typeface="+mn-ea"/>
                <a:cs typeface="+mn-cs"/>
              </a:rPr>
              <a:t>weiterlaufen</a:t>
            </a:r>
            <a:r>
              <a:rPr lang="en-US" sz="882" i="1" kern="1200" dirty="0">
                <a:solidFill>
                  <a:schemeClr val="tx1"/>
                </a:solidFill>
                <a:latin typeface="Segoe UI Light" pitchFamily="34" charset="0"/>
                <a:ea typeface="+mn-ea"/>
                <a:cs typeface="+mn-cs"/>
              </a:rPr>
              <a:t> </a:t>
            </a:r>
            <a:r>
              <a:rPr lang="en-US" sz="882" i="1" kern="1200" dirty="0" err="1">
                <a:solidFill>
                  <a:schemeClr val="tx1"/>
                </a:solidFill>
                <a:latin typeface="Segoe UI Light" pitchFamily="34" charset="0"/>
                <a:ea typeface="+mn-ea"/>
                <a:cs typeface="+mn-cs"/>
              </a:rPr>
              <a:t>auch</a:t>
            </a:r>
            <a:r>
              <a:rPr lang="en-US" sz="882" i="1" kern="1200" dirty="0">
                <a:solidFill>
                  <a:schemeClr val="tx1"/>
                </a:solidFill>
                <a:latin typeface="Segoe UI Light" pitchFamily="34" charset="0"/>
                <a:ea typeface="+mn-ea"/>
                <a:cs typeface="+mn-cs"/>
              </a:rPr>
              <a:t> </a:t>
            </a:r>
            <a:r>
              <a:rPr lang="en-US" sz="882" i="1" kern="1200" dirty="0" err="1">
                <a:solidFill>
                  <a:schemeClr val="tx1"/>
                </a:solidFill>
                <a:latin typeface="Segoe UI Light" pitchFamily="34" charset="0"/>
                <a:ea typeface="+mn-ea"/>
                <a:cs typeface="+mn-cs"/>
              </a:rPr>
              <a:t>wenn</a:t>
            </a:r>
            <a:r>
              <a:rPr lang="en-US" sz="882" i="1" kern="1200" dirty="0">
                <a:solidFill>
                  <a:schemeClr val="tx1"/>
                </a:solidFill>
                <a:latin typeface="Segoe UI Light" pitchFamily="34" charset="0"/>
                <a:ea typeface="+mn-ea"/>
                <a:cs typeface="+mn-cs"/>
              </a:rPr>
              <a:t> die CSE </a:t>
            </a:r>
            <a:r>
              <a:rPr lang="en-US" sz="882" i="1" kern="1200" dirty="0" err="1">
                <a:solidFill>
                  <a:schemeClr val="tx1"/>
                </a:solidFill>
                <a:latin typeface="Segoe UI Light" pitchFamily="34" charset="0"/>
                <a:ea typeface="+mn-ea"/>
                <a:cs typeface="+mn-cs"/>
              </a:rPr>
              <a:t>bereits</a:t>
            </a:r>
            <a:r>
              <a:rPr lang="en-US" sz="882" i="1" kern="1200" dirty="0">
                <a:solidFill>
                  <a:schemeClr val="tx1"/>
                </a:solidFill>
                <a:latin typeface="Segoe UI Light" pitchFamily="34" charset="0"/>
                <a:ea typeface="+mn-ea"/>
                <a:cs typeface="+mn-cs"/>
              </a:rPr>
              <a:t> ‘</a:t>
            </a:r>
            <a:r>
              <a:rPr lang="en-US" sz="882" i="1" kern="1200" dirty="0" err="1">
                <a:solidFill>
                  <a:schemeClr val="tx1"/>
                </a:solidFill>
                <a:latin typeface="Segoe UI Light" pitchFamily="34" charset="0"/>
                <a:ea typeface="+mn-ea"/>
                <a:cs typeface="+mn-cs"/>
              </a:rPr>
              <a:t>fertig</a:t>
            </a:r>
            <a:r>
              <a:rPr lang="en-US" sz="882" i="1" kern="1200" dirty="0">
                <a:solidFill>
                  <a:schemeClr val="tx1"/>
                </a:solidFill>
                <a:latin typeface="Segoe UI Light" pitchFamily="34" charset="0"/>
                <a:ea typeface="+mn-ea"/>
                <a:cs typeface="+mn-cs"/>
              </a:rPr>
              <a:t>’ </a:t>
            </a:r>
            <a:r>
              <a:rPr lang="en-US" sz="882" i="1" kern="1200" dirty="0" err="1">
                <a:solidFill>
                  <a:schemeClr val="tx1"/>
                </a:solidFill>
                <a:latin typeface="Segoe UI Light" pitchFamily="34" charset="0"/>
                <a:ea typeface="+mn-ea"/>
                <a:cs typeface="+mn-cs"/>
              </a:rPr>
              <a:t>ist</a:t>
            </a:r>
            <a:r>
              <a:rPr lang="en-US" sz="882" i="1" kern="1200" dirty="0">
                <a:solidFill>
                  <a:schemeClr val="tx1"/>
                </a:solidFill>
                <a:latin typeface="Segoe UI Light" pitchFamily="34" charset="0"/>
                <a:ea typeface="+mn-ea"/>
                <a:cs typeface="+mn-cs"/>
              </a:rPr>
              <a:t>. BTW </a:t>
            </a:r>
            <a:r>
              <a:rPr lang="en-US" sz="882" i="1" kern="1200" dirty="0" err="1">
                <a:solidFill>
                  <a:schemeClr val="tx1"/>
                </a:solidFill>
                <a:latin typeface="Segoe UI Light" pitchFamily="34" charset="0"/>
                <a:ea typeface="+mn-ea"/>
                <a:cs typeface="+mn-cs"/>
              </a:rPr>
              <a:t>vorsicht</a:t>
            </a:r>
            <a:r>
              <a:rPr lang="en-US" sz="882" i="1" kern="1200" dirty="0">
                <a:solidFill>
                  <a:schemeClr val="tx1"/>
                </a:solidFill>
                <a:latin typeface="Segoe UI Light" pitchFamily="34" charset="0"/>
                <a:ea typeface="+mn-ea"/>
                <a:cs typeface="+mn-cs"/>
              </a:rPr>
              <a:t> </a:t>
            </a:r>
            <a:r>
              <a:rPr lang="en-US" sz="882" i="1" kern="1200" dirty="0" err="1">
                <a:solidFill>
                  <a:schemeClr val="tx1"/>
                </a:solidFill>
                <a:latin typeface="Segoe UI Light" pitchFamily="34" charset="0"/>
                <a:ea typeface="+mn-ea"/>
                <a:cs typeface="+mn-cs"/>
              </a:rPr>
              <a:t>mit</a:t>
            </a:r>
            <a:r>
              <a:rPr lang="en-US" sz="882" i="1" kern="1200" dirty="0">
                <a:solidFill>
                  <a:schemeClr val="tx1"/>
                </a:solidFill>
                <a:latin typeface="Segoe UI Light" pitchFamily="34" charset="0"/>
                <a:ea typeface="+mn-ea"/>
                <a:cs typeface="+mn-cs"/>
              </a:rPr>
              <a:t> reboots (e.g. domain joins…)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9/27/2018 10:25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46961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8F03489C-EBEC-4BCD-9F33-C51229F573BF}"/>
              </a:ext>
            </a:extLst>
          </p:cNvPr>
          <p:cNvPicPr>
            <a:picLocks noChangeAspect="1"/>
          </p:cNvPicPr>
          <p:nvPr userDrawn="1"/>
        </p:nvPicPr>
        <p:blipFill>
          <a:blip r:embed="rId3"/>
          <a:stretch>
            <a:fillRect/>
          </a:stretch>
        </p:blipFill>
        <p:spPr>
          <a:xfrm>
            <a:off x="6009048" y="1650980"/>
            <a:ext cx="5507904" cy="355604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265149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141375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146916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16982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6374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931572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3681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059537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9370866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87363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386673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2533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897600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76784957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69534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38161324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7795823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30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6DB8C22-FB56-485D-B4F9-E8FC084E9ED0}"/>
              </a:ext>
            </a:extLst>
          </p:cNvPr>
          <p:cNvSpPr/>
          <p:nvPr userDrawn="1"/>
        </p:nvSpPr>
        <p:spPr bwMode="auto">
          <a:xfrm>
            <a:off x="269302" y="2759101"/>
            <a:ext cx="6545155" cy="3586713"/>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2759101"/>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4553488"/>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982974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468842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731123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629804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58358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646032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8858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892135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615660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192349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07817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dirty="0"/>
              <a:t>Edit Master text styles</a:t>
            </a:r>
          </a:p>
        </p:txBody>
      </p:sp>
    </p:spTree>
    <p:extLst>
      <p:ext uri="{BB962C8B-B14F-4D97-AF65-F5344CB8AC3E}">
        <p14:creationId xmlns:p14="http://schemas.microsoft.com/office/powerpoint/2010/main" val="15788526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EAA52619-E651-4E19-AEB2-DEA2667C0E5E}"/>
              </a:ext>
            </a:extLst>
          </p:cNvPr>
          <p:cNvPicPr>
            <a:picLocks noChangeAspect="1"/>
          </p:cNvPicPr>
          <p:nvPr userDrawn="1"/>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dirty="0"/>
              <a:t>Edit Master text styles</a:t>
            </a:r>
          </a:p>
        </p:txBody>
      </p:sp>
    </p:spTree>
    <p:extLst>
      <p:ext uri="{BB962C8B-B14F-4D97-AF65-F5344CB8AC3E}">
        <p14:creationId xmlns:p14="http://schemas.microsoft.com/office/powerpoint/2010/main" val="1220662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dirty="0"/>
              <a:t>Click to edit Master title style</a:t>
            </a:r>
          </a:p>
        </p:txBody>
      </p:sp>
    </p:spTree>
    <p:extLst>
      <p:ext uri="{BB962C8B-B14F-4D97-AF65-F5344CB8AC3E}">
        <p14:creationId xmlns:p14="http://schemas.microsoft.com/office/powerpoint/2010/main" val="343258494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322212434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41973940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21539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dirty="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338231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31146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985139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306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dirty="0"/>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dirty="0"/>
              <a:t>Edit Master text styles</a:t>
            </a:r>
          </a:p>
          <a:p>
            <a:pPr lvl="1"/>
            <a:r>
              <a:rPr lang="en-US" dirty="0"/>
              <a:t>Second level</a:t>
            </a:r>
          </a:p>
          <a:p>
            <a:pPr lvl="2"/>
            <a:r>
              <a:rPr lang="en-US" dirty="0"/>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p>
        </p:txBody>
      </p:sp>
    </p:spTree>
    <p:extLst>
      <p:ext uri="{BB962C8B-B14F-4D97-AF65-F5344CB8AC3E}">
        <p14:creationId xmlns:p14="http://schemas.microsoft.com/office/powerpoint/2010/main" val="78309542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75232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92102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683101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235317484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3299675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53930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4F2E604B-EE1B-4A7E-B8A1-0D6D1C4976E6}"/>
              </a:ext>
            </a:extLst>
          </p:cNvPr>
          <p:cNvPicPr>
            <a:picLocks noChangeAspect="1"/>
          </p:cNvPicPr>
          <p:nvPr userDrawn="1"/>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92D1C418-2753-469A-8C64-095693E97FA3}"/>
              </a:ext>
            </a:extLst>
          </p:cNvPr>
          <p:cNvPicPr>
            <a:picLocks noChangeAspect="1"/>
          </p:cNvPicPr>
          <p:nvPr userDrawn="1"/>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Rectangle 5">
            <a:extLst>
              <a:ext uri="{FF2B5EF4-FFF2-40B4-BE49-F238E27FC236}">
                <a16:creationId xmlns:a16="http://schemas.microsoft.com/office/drawing/2014/main" id="{AEDC53B0-2DDE-4181-A709-C2651853C0C6}"/>
              </a:ext>
            </a:extLst>
          </p:cNvPr>
          <p:cNvSpPr/>
          <p:nvPr userDrawn="1"/>
        </p:nvSpPr>
        <p:spPr bwMode="auto">
          <a:xfrm>
            <a:off x="5326062" y="0"/>
            <a:ext cx="6865937" cy="6865937"/>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2526A024-7603-427B-AA0F-BD46EC898733}"/>
              </a:ext>
            </a:extLst>
          </p:cNvPr>
          <p:cNvPicPr>
            <a:picLocks noChangeAspect="1"/>
          </p:cNvPicPr>
          <p:nvPr userDrawn="1"/>
        </p:nvPicPr>
        <p:blipFill>
          <a:blip r:embed="rId3"/>
          <a:stretch>
            <a:fillRect/>
          </a:stretch>
        </p:blipFill>
        <p:spPr>
          <a:xfrm>
            <a:off x="6009048" y="1650980"/>
            <a:ext cx="5507904" cy="355604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a:extLst>
              <a:ext uri="{FF2B5EF4-FFF2-40B4-BE49-F238E27FC236}">
                <a16:creationId xmlns:a16="http://schemas.microsoft.com/office/drawing/2014/main" id="{0C5F638C-91C8-470E-AE11-D14A43233A1B}"/>
              </a:ext>
            </a:extLst>
          </p:cNvPr>
          <p:cNvPicPr>
            <a:picLocks noChangeAspect="1"/>
          </p:cNvPicPr>
          <p:nvPr userDrawn="1"/>
        </p:nvPicPr>
        <p:blipFill>
          <a:blip r:embed="rId3"/>
          <a:stretch>
            <a:fillRect/>
          </a:stretch>
        </p:blipFill>
        <p:spPr>
          <a:xfrm>
            <a:off x="6009048" y="1650980"/>
            <a:ext cx="5507904" cy="355604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B5B6B244-729A-43DE-A8E0-1DCCEF1ADD4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F777BB07-CDC1-4062-BB32-335EA17B26EC}"/>
              </a:ext>
            </a:extLst>
          </p:cNvPr>
          <p:cNvPicPr>
            <a:picLocks noChangeAspect="1"/>
          </p:cNvPicPr>
          <p:nvPr userDrawn="1"/>
        </p:nvPicPr>
        <p:blipFill>
          <a:blip r:embed="rId3"/>
          <a:stretch>
            <a:fillRect/>
          </a:stretch>
        </p:blipFill>
        <p:spPr>
          <a:xfrm>
            <a:off x="6009048" y="1650980"/>
            <a:ext cx="5507904" cy="355604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79ED1925-4012-4027-95C6-69322E9DA9F6}"/>
              </a:ext>
            </a:extLst>
          </p:cNvPr>
          <p:cNvSpPr/>
          <p:nvPr userDrawn="1"/>
        </p:nvSpPr>
        <p:spPr bwMode="auto">
          <a:xfrm>
            <a:off x="5334000" y="0"/>
            <a:ext cx="68580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7CD81051-2096-4440-92F7-36725C599FEB}"/>
              </a:ext>
            </a:extLst>
          </p:cNvPr>
          <p:cNvPicPr>
            <a:picLocks noChangeAspect="1"/>
          </p:cNvPicPr>
          <p:nvPr userDrawn="1"/>
        </p:nvPicPr>
        <p:blipFill>
          <a:blip r:embed="rId3"/>
          <a:stretch>
            <a:fillRect/>
          </a:stretch>
        </p:blipFill>
        <p:spPr>
          <a:xfrm>
            <a:off x="6009048" y="1650980"/>
            <a:ext cx="5507904" cy="355604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22B3A7-1B5D-47DC-BA15-A96E343767E8}"/>
              </a:ext>
            </a:extLst>
          </p:cNvPr>
          <p:cNvSpPr/>
          <p:nvPr userDrawn="1"/>
        </p:nvSpPr>
        <p:spPr bwMode="auto">
          <a:xfrm>
            <a:off x="5334000" y="0"/>
            <a:ext cx="68580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a:extLst>
              <a:ext uri="{FF2B5EF4-FFF2-40B4-BE49-F238E27FC236}">
                <a16:creationId xmlns:a16="http://schemas.microsoft.com/office/drawing/2014/main" id="{1D9C6C8D-73A7-4B03-873D-A81183E50BB5}"/>
              </a:ext>
            </a:extLst>
          </p:cNvPr>
          <p:cNvPicPr>
            <a:picLocks noChangeAspect="1"/>
          </p:cNvPicPr>
          <p:nvPr userDrawn="1"/>
        </p:nvPicPr>
        <p:blipFill>
          <a:blip r:embed="rId3"/>
          <a:stretch>
            <a:fillRect/>
          </a:stretch>
        </p:blipFill>
        <p:spPr>
          <a:xfrm>
            <a:off x="6009048" y="1650980"/>
            <a:ext cx="5507904" cy="355604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D8A0CA0A-3666-46AF-8253-2FCD04A118EE}"/>
              </a:ext>
            </a:extLst>
          </p:cNvPr>
          <p:cNvPicPr>
            <a:picLocks noChangeAspect="1"/>
          </p:cNvPicPr>
          <p:nvPr userDrawn="1"/>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AC7C8588-3C4C-410A-9CA7-0FF2BD34167F}"/>
              </a:ext>
            </a:extLst>
          </p:cNvPr>
          <p:cNvPicPr>
            <a:picLocks noChangeAspect="1"/>
          </p:cNvPicPr>
          <p:nvPr userDrawn="1"/>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3FD75B30-586B-458B-AC42-74D03D8C9968}"/>
              </a:ext>
            </a:extLst>
          </p:cNvPr>
          <p:cNvPicPr>
            <a:picLocks noChangeAspect="1"/>
          </p:cNvPicPr>
          <p:nvPr userDrawn="1"/>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Picture 9">
            <a:extLst>
              <a:ext uri="{FF2B5EF4-FFF2-40B4-BE49-F238E27FC236}">
                <a16:creationId xmlns:a16="http://schemas.microsoft.com/office/drawing/2014/main" id="{22C37247-24D1-46F6-957F-A2D1408FDD21}"/>
              </a:ext>
            </a:extLst>
          </p:cNvPr>
          <p:cNvPicPr>
            <a:picLocks noChangeAspect="1"/>
          </p:cNvPicPr>
          <p:nvPr userDrawn="1"/>
        </p:nvPicPr>
        <p:blipFill>
          <a:blip r:embed="rId3"/>
          <a:stretch>
            <a:fillRect/>
          </a:stretch>
        </p:blipFill>
        <p:spPr>
          <a:xfrm>
            <a:off x="5925396" y="1532662"/>
            <a:ext cx="5667268" cy="3800612"/>
          </a:xfrm>
          <a:prstGeom prst="rect">
            <a:avLst/>
          </a:prstGeom>
        </p:spPr>
      </p:pic>
    </p:spTree>
    <p:extLst>
      <p:ext uri="{BB962C8B-B14F-4D97-AF65-F5344CB8AC3E}">
        <p14:creationId xmlns:p14="http://schemas.microsoft.com/office/powerpoint/2010/main" val="193218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141200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770331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747553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23509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551377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78085464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1417590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968637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150992680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486032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745647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750198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131965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25287247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3310383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40856824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15364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38638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89495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9644264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92694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7192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95184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945589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029740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814581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65739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375814211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22552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7744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15550573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34355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84853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358435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31711372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3492450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06686512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48033329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5520524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84111134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52388280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46430018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92255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93847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413821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7226929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64277258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84489821"/>
      </p:ext>
    </p:extLst>
  </p:cSld>
  <p:clrMapOvr>
    <a:masterClrMapping/>
  </p:clrMapOvr>
  <p:transition spd="slow">
    <p:cove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
        <p:nvSpPr>
          <p:cNvPr id="7"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18144807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gray">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4819" y="6116754"/>
            <a:ext cx="1248592" cy="268966"/>
          </a:xfrm>
          <a:prstGeom prst="rect">
            <a:avLst/>
          </a:prstGeom>
        </p:spPr>
      </p:pic>
      <p:sp>
        <p:nvSpPr>
          <p:cNvPr id="6"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3077051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27" tIns="45713" rIns="91427" bIns="45713"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lnSpc>
                <a:spcPct val="70000"/>
              </a:lnSpc>
            </a:pPr>
            <a:endParaRPr lang="en-US" sz="3529"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0" y="2782669"/>
            <a:ext cx="5130074" cy="1292662"/>
          </a:xfrm>
        </p:spPr>
        <p:txBody>
          <a:bodyPr vert="horz" wrap="square" lIns="146304" tIns="91440" rIns="146304" bIns="91440" rtlCol="0" anchor="ctr" anchorCtr="0">
            <a:spAutoFit/>
          </a:bodyPr>
          <a:lstStyle>
            <a:lvl1pPr>
              <a:defRPr lang="en-US" sz="3600" b="1" spc="0">
                <a:solidFill>
                  <a:schemeClr val="bg2">
                    <a:lumMod val="10000"/>
                  </a:schemeClr>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4"/>
            <a:ext cx="4700858" cy="4507388"/>
          </a:xfrm>
        </p:spPr>
        <p:txBody>
          <a:bodyPr/>
          <a:lstStyle>
            <a:lvl1pPr>
              <a:defRPr sz="2400"/>
            </a:lvl1pPr>
            <a:lvl2pPr>
              <a:defRPr sz="1800">
                <a:latin typeface="+mj-lt"/>
              </a:defRPr>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687669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dirty="0"/>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333887181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7547212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436854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97432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image" Target="../media/image1.emf"/><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theme" Target="../theme/theme2.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theme" Target="../theme/theme6.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image" Target="../media/image14.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theme" Target="../theme/theme7.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95" r:id="rId4"/>
    <p:sldLayoutId id="2147484741" r:id="rId5"/>
    <p:sldLayoutId id="2147484240" r:id="rId6"/>
    <p:sldLayoutId id="2147484241" r:id="rId7"/>
    <p:sldLayoutId id="2147484474" r:id="rId8"/>
    <p:sldLayoutId id="2147484245" r:id="rId9"/>
    <p:sldLayoutId id="2147484247" r:id="rId10"/>
    <p:sldLayoutId id="2147484639" r:id="rId11"/>
    <p:sldLayoutId id="2147484603" r:id="rId12"/>
    <p:sldLayoutId id="2147484249" r:id="rId13"/>
    <p:sldLayoutId id="2147484640" r:id="rId14"/>
    <p:sldLayoutId id="2147484582" r:id="rId15"/>
    <p:sldLayoutId id="2147484641" r:id="rId16"/>
    <p:sldLayoutId id="2147484584" r:id="rId17"/>
    <p:sldLayoutId id="2147484583" r:id="rId18"/>
    <p:sldLayoutId id="2147484256" r:id="rId19"/>
    <p:sldLayoutId id="2147484257" r:id="rId20"/>
    <p:sldLayoutId id="2147484585" r:id="rId21"/>
    <p:sldLayoutId id="2147484299" r:id="rId22"/>
    <p:sldLayoutId id="2147484263"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660" r:id="rId12"/>
    <p:sldLayoutId id="2147484661" r:id="rId13"/>
    <p:sldLayoutId id="2147484662" r:id="rId14"/>
    <p:sldLayoutId id="2147484663" r:id="rId15"/>
    <p:sldLayoutId id="2147484664" r:id="rId16"/>
    <p:sldLayoutId id="2147484665" r:id="rId17"/>
    <p:sldLayoutId id="2147484666" r:id="rId18"/>
    <p:sldLayoutId id="2147484667" r:id="rId19"/>
    <p:sldLayoutId id="2147484668" r:id="rId20"/>
    <p:sldLayoutId id="2147484669" r:id="rId21"/>
    <p:sldLayoutId id="2147484670" r:id="rId2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151966298"/>
      </p:ext>
    </p:extLst>
  </p:cSld>
  <p:clrMap bg1="lt1" tx1="dk1" bg2="lt2" tx2="dk2" accent1="accent1" accent2="accent2" accent3="accent3" accent4="accent4" accent5="accent5" accent6="accent6" hlink="hlink" folHlink="folHlink"/>
  <p:sldLayoutIdLst>
    <p:sldLayoutId id="2147484749" r:id="rId1"/>
    <p:sldLayoutId id="2147484750" r:id="rId2"/>
    <p:sldLayoutId id="2147484751" r:id="rId3"/>
    <p:sldLayoutId id="2147484752" r:id="rId4"/>
    <p:sldLayoutId id="2147484753" r:id="rId5"/>
    <p:sldLayoutId id="2147484754" r:id="rId6"/>
    <p:sldLayoutId id="2147484755" r:id="rId7"/>
    <p:sldLayoutId id="2147484757" r:id="rId8"/>
    <p:sldLayoutId id="2147484758" r:id="rId9"/>
    <p:sldLayoutId id="2147484759" r:id="rId10"/>
    <p:sldLayoutId id="2147484760" r:id="rId11"/>
    <p:sldLayoutId id="2147484761" r:id="rId12"/>
    <p:sldLayoutId id="2147484762" r:id="rId13"/>
    <p:sldLayoutId id="2147484763" r:id="rId14"/>
    <p:sldLayoutId id="2147484764" r:id="rId15"/>
    <p:sldLayoutId id="2147484765" r:id="rId16"/>
    <p:sldLayoutId id="2147484766" r:id="rId17"/>
    <p:sldLayoutId id="2147484767" r:id="rId18"/>
    <p:sldLayoutId id="2147484768" r:id="rId19"/>
    <p:sldLayoutId id="2147484769" r:id="rId20"/>
    <p:sldLayoutId id="2147484770" r:id="rId21"/>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855091470"/>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672837539"/>
      </p:ext>
    </p:extLst>
  </p:cSld>
  <p:clrMap bg1="lt1" tx1="dk1" bg2="lt2" tx2="dk2" accent1="accent1" accent2="accent2" accent3="accent3" accent4="accent4" accent5="accent5" accent6="accent6" hlink="hlink" folHlink="folHlink"/>
  <p:sldLayoutIdLst>
    <p:sldLayoutId id="2147484797" r:id="rId1"/>
    <p:sldLayoutId id="2147484798" r:id="rId2"/>
    <p:sldLayoutId id="2147484799" r:id="rId3"/>
    <p:sldLayoutId id="2147484800" r:id="rId4"/>
    <p:sldLayoutId id="2147484801" r:id="rId5"/>
    <p:sldLayoutId id="2147484802" r:id="rId6"/>
    <p:sldLayoutId id="2147484803" r:id="rId7"/>
    <p:sldLayoutId id="2147484804" r:id="rId8"/>
    <p:sldLayoutId id="2147484805" r:id="rId9"/>
    <p:sldLayoutId id="2147484806" r:id="rId10"/>
    <p:sldLayoutId id="2147484807" r:id="rId11"/>
    <p:sldLayoutId id="2147484808" r:id="rId12"/>
    <p:sldLayoutId id="2147484809" r:id="rId13"/>
    <p:sldLayoutId id="2147484810" r:id="rId14"/>
    <p:sldLayoutId id="2147484811" r:id="rId15"/>
    <p:sldLayoutId id="2147484812" r:id="rId16"/>
    <p:sldLayoutId id="2147484813" r:id="rId17"/>
    <p:sldLayoutId id="2147484814" r:id="rId18"/>
    <p:sldLayoutId id="2147484815" r:id="rId19"/>
    <p:sldLayoutId id="2147484816" r:id="rId20"/>
    <p:sldLayoutId id="2147484817" r:id="rId21"/>
    <p:sldLayoutId id="2147484818" r:id="rId22"/>
    <p:sldLayoutId id="2147484819" r:id="rId23"/>
    <p:sldLayoutId id="2147484820" r:id="rId24"/>
    <p:sldLayoutId id="2147484821" r:id="rId25"/>
    <p:sldLayoutId id="2147484822" r:id="rId26"/>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286237346"/>
      </p:ext>
    </p:extLst>
  </p:cSld>
  <p:clrMap bg1="lt1" tx1="dk1" bg2="lt2" tx2="dk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 id="2147484842" r:id="rId19"/>
    <p:sldLayoutId id="2147484843" r:id="rId20"/>
    <p:sldLayoutId id="2147484844" r:id="rId21"/>
    <p:sldLayoutId id="2147484845" r:id="rId22"/>
    <p:sldLayoutId id="2147484846" r:id="rId23"/>
    <p:sldLayoutId id="2147484847" r:id="rId24"/>
    <p:sldLayoutId id="2147484848" r:id="rId25"/>
  </p:sldLayoutIdLst>
  <p:transition>
    <p:fade/>
  </p:transition>
  <p:txStyles>
    <p:titleStyle>
      <a:lvl1pPr algn="l" defTabSz="914367"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6751629"/>
      </p:ext>
    </p:extLst>
  </p:cSld>
  <p:clrMap bg1="lt1" tx1="dk1" bg2="lt2" tx2="dk2" accent1="accent1" accent2="accent2" accent3="accent3" accent4="accent4" accent5="accent5" accent6="accent6" hlink="hlink" folHlink="folHlink"/>
  <p:sldLayoutIdLst>
    <p:sldLayoutId id="2147484851" r:id="rId1"/>
    <p:sldLayoutId id="2147484852" r:id="rId2"/>
    <p:sldLayoutId id="2147484853" r:id="rId3"/>
    <p:sldLayoutId id="2147484854" r:id="rId4"/>
    <p:sldLayoutId id="2147484855" r:id="rId5"/>
    <p:sldLayoutId id="2147484856" r:id="rId6"/>
    <p:sldLayoutId id="2147484857" r:id="rId7"/>
    <p:sldLayoutId id="2147484858" r:id="rId8"/>
    <p:sldLayoutId id="2147484859" r:id="rId9"/>
    <p:sldLayoutId id="2147484860" r:id="rId10"/>
    <p:sldLayoutId id="2147484861" r:id="rId11"/>
    <p:sldLayoutId id="2147484862" r:id="rId12"/>
    <p:sldLayoutId id="2147484863" r:id="rId13"/>
    <p:sldLayoutId id="2147484864" r:id="rId14"/>
    <p:sldLayoutId id="2147484865" r:id="rId15"/>
    <p:sldLayoutId id="2147484866" r:id="rId16"/>
    <p:sldLayoutId id="2147484867" r:id="rId17"/>
    <p:sldLayoutId id="2147484868" r:id="rId18"/>
    <p:sldLayoutId id="2147484869" r:id="rId19"/>
    <p:sldLayoutId id="2147484870" r:id="rId20"/>
    <p:sldLayoutId id="2147484871" r:id="rId21"/>
    <p:sldLayoutId id="2147484872" r:id="rId22"/>
    <p:sldLayoutId id="2147484873" r:id="rId23"/>
    <p:sldLayoutId id="2147484874" r:id="rId24"/>
    <p:sldLayoutId id="2147484875" r:id="rId25"/>
    <p:sldLayoutId id="2147484876" r:id="rId26"/>
    <p:sldLayoutId id="2147484877" r:id="rId27"/>
    <p:sldLayoutId id="2147484878" r:id="rId28"/>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AndreasM009"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https://aka.ms/bfran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aka.ms/azurequickstart"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dscmetasa1067321548.blob.core.windows.net/dscregscritpcontainer/DSCRegistrationMetaconfig.ps1.zip" TargetMode="Externa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hyperlink" Target="http://download.microsoft.com/download/E/A/4/EA4017B5-F2ED-449A-897E-BD92E42479CE/Getting_Started_With_Azure_Resource_Manager_white_paper_EN_US.pdf" TargetMode="External"/><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hyperlink" Target="https://github.com/CSA-OCP-GER/IaaS-Advanced"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9E8E874E-3E8E-CC46-A3E3-726057E3276F}"/>
              </a:ext>
            </a:extLst>
          </p:cNvPr>
          <p:cNvSpPr txBox="1">
            <a:spLocks/>
          </p:cNvSpPr>
          <p:nvPr/>
        </p:nvSpPr>
        <p:spPr>
          <a:xfrm>
            <a:off x="488508" y="3966204"/>
            <a:ext cx="2203177" cy="1477328"/>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b="1" dirty="0"/>
              <a:t>Andreas Mock</a:t>
            </a:r>
            <a:br>
              <a:rPr lang="de-DE" dirty="0"/>
            </a:br>
            <a:r>
              <a:rPr lang="de-DE" sz="1600" dirty="0"/>
              <a:t>Cloud Solution Architect</a:t>
            </a:r>
            <a:br>
              <a:rPr lang="de-DE" dirty="0"/>
            </a:br>
            <a:br>
              <a:rPr lang="de-DE" sz="1000" dirty="0"/>
            </a:br>
            <a:br>
              <a:rPr lang="de-DE" sz="1000" dirty="0"/>
            </a:br>
            <a:r>
              <a:rPr lang="de-DE" dirty="0">
                <a:hlinkClick r:id="rId3"/>
              </a:rPr>
              <a:t>github.com/</a:t>
            </a:r>
          </a:p>
          <a:p>
            <a:r>
              <a:rPr lang="de-DE" dirty="0">
                <a:hlinkClick r:id="rId3"/>
              </a:rPr>
              <a:t>AndreasM009</a:t>
            </a:r>
            <a:endParaRPr lang="de-DE" dirty="0"/>
          </a:p>
        </p:txBody>
      </p:sp>
      <p:sp>
        <p:nvSpPr>
          <p:cNvPr id="8" name="Text Placeholder 2">
            <a:extLst>
              <a:ext uri="{FF2B5EF4-FFF2-40B4-BE49-F238E27FC236}">
                <a16:creationId xmlns:a16="http://schemas.microsoft.com/office/drawing/2014/main" id="{8B33E8BF-9580-184E-9F53-9EA7E2E744A4}"/>
              </a:ext>
            </a:extLst>
          </p:cNvPr>
          <p:cNvSpPr txBox="1">
            <a:spLocks/>
          </p:cNvSpPr>
          <p:nvPr/>
        </p:nvSpPr>
        <p:spPr>
          <a:xfrm>
            <a:off x="2940170" y="3960150"/>
            <a:ext cx="2250013" cy="1169551"/>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b="1" dirty="0"/>
              <a:t>Bernhard Frank</a:t>
            </a:r>
            <a:br>
              <a:rPr lang="de-DE" dirty="0"/>
            </a:br>
            <a:r>
              <a:rPr lang="de-DE" sz="1600" dirty="0"/>
              <a:t>Cloud Solution Architect</a:t>
            </a:r>
            <a:br>
              <a:rPr lang="de-DE" dirty="0"/>
            </a:br>
            <a:br>
              <a:rPr lang="de-DE" sz="1000" dirty="0"/>
            </a:br>
            <a:br>
              <a:rPr lang="de-DE" sz="1000" dirty="0"/>
            </a:br>
            <a:r>
              <a:rPr lang="de-DE" dirty="0"/>
              <a:t>blog: </a:t>
            </a:r>
            <a:r>
              <a:rPr lang="de-DE" dirty="0">
                <a:hlinkClick r:id="rId4"/>
              </a:rPr>
              <a:t>aka.ms/bfrank</a:t>
            </a:r>
            <a:endParaRPr lang="de-DE" dirty="0"/>
          </a:p>
        </p:txBody>
      </p:sp>
      <p:sp>
        <p:nvSpPr>
          <p:cNvPr id="13" name="Title 3">
            <a:extLst>
              <a:ext uri="{FF2B5EF4-FFF2-40B4-BE49-F238E27FC236}">
                <a16:creationId xmlns:a16="http://schemas.microsoft.com/office/drawing/2014/main" id="{B6FB391A-1CAB-6846-AED5-06FA84DEB96D}"/>
              </a:ext>
            </a:extLst>
          </p:cNvPr>
          <p:cNvSpPr>
            <a:spLocks noGrp="1"/>
          </p:cNvSpPr>
          <p:nvPr>
            <p:ph type="title"/>
          </p:nvPr>
        </p:nvSpPr>
        <p:spPr>
          <a:xfrm>
            <a:off x="477874" y="2177800"/>
            <a:ext cx="4918373" cy="1477328"/>
          </a:xfrm>
        </p:spPr>
        <p:txBody>
          <a:bodyPr/>
          <a:lstStyle/>
          <a:p>
            <a:br>
              <a:rPr lang="en-US" dirty="0"/>
            </a:br>
            <a:r>
              <a:rPr lang="en-US" dirty="0"/>
              <a:t>Azure IaaS Advanced</a:t>
            </a:r>
            <a:br>
              <a:rPr lang="en-US" dirty="0"/>
            </a:br>
            <a:r>
              <a:rPr lang="en-US" sz="2400" dirty="0"/>
              <a:t>9WK15 Intelligent Cloud Bootcamp </a:t>
            </a:r>
            <a:endParaRPr lang="en-US" sz="2800" noProof="0" dirty="0"/>
          </a:p>
        </p:txBody>
      </p:sp>
      <p:sp>
        <p:nvSpPr>
          <p:cNvPr id="14" name="TextBox 13">
            <a:extLst>
              <a:ext uri="{FF2B5EF4-FFF2-40B4-BE49-F238E27FC236}">
                <a16:creationId xmlns:a16="http://schemas.microsoft.com/office/drawing/2014/main" id="{8674F7ED-96D3-1F4A-BCD9-7A7B15B39016}"/>
              </a:ext>
            </a:extLst>
          </p:cNvPr>
          <p:cNvSpPr txBox="1"/>
          <p:nvPr/>
        </p:nvSpPr>
        <p:spPr>
          <a:xfrm>
            <a:off x="7547023" y="5823740"/>
            <a:ext cx="1828799" cy="861774"/>
          </a:xfrm>
          <a:prstGeom prst="rect">
            <a:avLst/>
          </a:prstGeom>
          <a:noFill/>
        </p:spPr>
        <p:txBody>
          <a:bodyPr wrap="square" lIns="0" tIns="0" rIns="0" bIns="0" rtlCol="0">
            <a:spAutoFit/>
          </a:bodyPr>
          <a:lstStyle/>
          <a:p>
            <a:pPr algn="r"/>
            <a:r>
              <a:rPr lang="en-US" sz="2800" dirty="0">
                <a:solidFill>
                  <a:schemeClr val="bg1"/>
                </a:solidFill>
              </a:rPr>
              <a:t>WLAN:</a:t>
            </a:r>
            <a:br>
              <a:rPr lang="en-US" sz="2800" dirty="0">
                <a:solidFill>
                  <a:schemeClr val="bg1"/>
                </a:solidFill>
              </a:rPr>
            </a:br>
            <a:r>
              <a:rPr lang="en-US" sz="2800" dirty="0">
                <a:solidFill>
                  <a:schemeClr val="bg1"/>
                </a:solidFill>
              </a:rPr>
              <a:t>Event:</a:t>
            </a:r>
            <a:endParaRPr lang="en-US" sz="2800" b="1" dirty="0">
              <a:solidFill>
                <a:schemeClr val="bg1"/>
              </a:solidFill>
            </a:endParaRPr>
          </a:p>
        </p:txBody>
      </p:sp>
      <p:sp>
        <p:nvSpPr>
          <p:cNvPr id="5" name="Graphic 3">
            <a:extLst>
              <a:ext uri="{FF2B5EF4-FFF2-40B4-BE49-F238E27FC236}">
                <a16:creationId xmlns:a16="http://schemas.microsoft.com/office/drawing/2014/main" id="{03D37927-E52C-438F-9CC0-2E118C42A0A7}"/>
              </a:ext>
            </a:extLst>
          </p:cNvPr>
          <p:cNvSpPr/>
          <p:nvPr/>
        </p:nvSpPr>
        <p:spPr>
          <a:xfrm>
            <a:off x="98477" y="4796190"/>
            <a:ext cx="361950" cy="342900"/>
          </a:xfrm>
          <a:custGeom>
            <a:avLst/>
            <a:gdLst>
              <a:gd name="connsiteX0" fmla="*/ 180975 w 361950"/>
              <a:gd name="connsiteY0" fmla="*/ 28575 h 342900"/>
              <a:gd name="connsiteX1" fmla="*/ 28575 w 361950"/>
              <a:gd name="connsiteY1" fmla="*/ 180975 h 342900"/>
              <a:gd name="connsiteX2" fmla="*/ 132779 w 361950"/>
              <a:gd name="connsiteY2" fmla="*/ 325565 h 342900"/>
              <a:gd name="connsiteX3" fmla="*/ 143256 w 361950"/>
              <a:gd name="connsiteY3" fmla="*/ 318326 h 342900"/>
              <a:gd name="connsiteX4" fmla="*/ 143066 w 361950"/>
              <a:gd name="connsiteY4" fmla="*/ 289941 h 342900"/>
              <a:gd name="connsiteX5" fmla="*/ 91821 w 361950"/>
              <a:gd name="connsiteY5" fmla="*/ 272034 h 342900"/>
              <a:gd name="connsiteX6" fmla="*/ 76200 w 361950"/>
              <a:gd name="connsiteY6" fmla="*/ 250508 h 342900"/>
              <a:gd name="connsiteX7" fmla="*/ 76010 w 361950"/>
              <a:gd name="connsiteY7" fmla="*/ 240411 h 342900"/>
              <a:gd name="connsiteX8" fmla="*/ 99441 w 361950"/>
              <a:gd name="connsiteY8" fmla="*/ 256032 h 342900"/>
              <a:gd name="connsiteX9" fmla="*/ 143828 w 361950"/>
              <a:gd name="connsiteY9" fmla="*/ 268605 h 342900"/>
              <a:gd name="connsiteX10" fmla="*/ 153543 w 361950"/>
              <a:gd name="connsiteY10" fmla="*/ 248222 h 342900"/>
              <a:gd name="connsiteX11" fmla="*/ 84201 w 361950"/>
              <a:gd name="connsiteY11" fmla="*/ 172974 h 342900"/>
              <a:gd name="connsiteX12" fmla="*/ 99822 w 361950"/>
              <a:gd name="connsiteY12" fmla="*/ 132017 h 342900"/>
              <a:gd name="connsiteX13" fmla="*/ 101346 w 361950"/>
              <a:gd name="connsiteY13" fmla="*/ 91631 h 342900"/>
              <a:gd name="connsiteX14" fmla="*/ 143256 w 361950"/>
              <a:gd name="connsiteY14" fmla="*/ 107252 h 342900"/>
              <a:gd name="connsiteX15" fmla="*/ 181356 w 361950"/>
              <a:gd name="connsiteY15" fmla="*/ 102108 h 342900"/>
              <a:gd name="connsiteX16" fmla="*/ 219456 w 361950"/>
              <a:gd name="connsiteY16" fmla="*/ 107252 h 342900"/>
              <a:gd name="connsiteX17" fmla="*/ 261366 w 361950"/>
              <a:gd name="connsiteY17" fmla="*/ 91631 h 342900"/>
              <a:gd name="connsiteX18" fmla="*/ 262890 w 361950"/>
              <a:gd name="connsiteY18" fmla="*/ 132017 h 342900"/>
              <a:gd name="connsiteX19" fmla="*/ 278511 w 361950"/>
              <a:gd name="connsiteY19" fmla="*/ 172974 h 342900"/>
              <a:gd name="connsiteX20" fmla="*/ 208979 w 361950"/>
              <a:gd name="connsiteY20" fmla="*/ 248222 h 342900"/>
              <a:gd name="connsiteX21" fmla="*/ 219266 w 361950"/>
              <a:gd name="connsiteY21" fmla="*/ 276416 h 342900"/>
              <a:gd name="connsiteX22" fmla="*/ 219075 w 361950"/>
              <a:gd name="connsiteY22" fmla="*/ 318326 h 342900"/>
              <a:gd name="connsiteX23" fmla="*/ 229553 w 361950"/>
              <a:gd name="connsiteY23" fmla="*/ 325565 h 342900"/>
              <a:gd name="connsiteX24" fmla="*/ 333375 w 361950"/>
              <a:gd name="connsiteY24" fmla="*/ 180975 h 342900"/>
              <a:gd name="connsiteX25" fmla="*/ 180975 w 361950"/>
              <a:gd name="connsiteY25" fmla="*/ 2857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1950" h="342900">
                <a:moveTo>
                  <a:pt x="180975" y="28575"/>
                </a:moveTo>
                <a:cubicBezTo>
                  <a:pt x="96774" y="28575"/>
                  <a:pt x="28575" y="96774"/>
                  <a:pt x="28575" y="180975"/>
                </a:cubicBezTo>
                <a:cubicBezTo>
                  <a:pt x="28575" y="248412"/>
                  <a:pt x="72200" y="305372"/>
                  <a:pt x="132779" y="325565"/>
                </a:cubicBezTo>
                <a:cubicBezTo>
                  <a:pt x="140399" y="326898"/>
                  <a:pt x="143256" y="322326"/>
                  <a:pt x="143256" y="318326"/>
                </a:cubicBezTo>
                <a:cubicBezTo>
                  <a:pt x="143256" y="314706"/>
                  <a:pt x="143066" y="302705"/>
                  <a:pt x="143066" y="289941"/>
                </a:cubicBezTo>
                <a:cubicBezTo>
                  <a:pt x="104775" y="296990"/>
                  <a:pt x="94869" y="280607"/>
                  <a:pt x="91821" y="272034"/>
                </a:cubicBezTo>
                <a:cubicBezTo>
                  <a:pt x="90107" y="267653"/>
                  <a:pt x="82677" y="254127"/>
                  <a:pt x="76200" y="250508"/>
                </a:cubicBezTo>
                <a:cubicBezTo>
                  <a:pt x="70866" y="247650"/>
                  <a:pt x="63246" y="240602"/>
                  <a:pt x="76010" y="240411"/>
                </a:cubicBezTo>
                <a:cubicBezTo>
                  <a:pt x="88011" y="240221"/>
                  <a:pt x="96584" y="251460"/>
                  <a:pt x="99441" y="256032"/>
                </a:cubicBezTo>
                <a:cubicBezTo>
                  <a:pt x="113157" y="279083"/>
                  <a:pt x="135065" y="272606"/>
                  <a:pt x="143828" y="268605"/>
                </a:cubicBezTo>
                <a:cubicBezTo>
                  <a:pt x="145161" y="258699"/>
                  <a:pt x="149162" y="252031"/>
                  <a:pt x="153543" y="248222"/>
                </a:cubicBezTo>
                <a:cubicBezTo>
                  <a:pt x="119634" y="244412"/>
                  <a:pt x="84201" y="231267"/>
                  <a:pt x="84201" y="172974"/>
                </a:cubicBezTo>
                <a:cubicBezTo>
                  <a:pt x="84201" y="156401"/>
                  <a:pt x="90107" y="142685"/>
                  <a:pt x="99822" y="132017"/>
                </a:cubicBezTo>
                <a:cubicBezTo>
                  <a:pt x="98298" y="128207"/>
                  <a:pt x="92964" y="112586"/>
                  <a:pt x="101346" y="91631"/>
                </a:cubicBezTo>
                <a:cubicBezTo>
                  <a:pt x="101346" y="91631"/>
                  <a:pt x="114109" y="87630"/>
                  <a:pt x="143256" y="107252"/>
                </a:cubicBezTo>
                <a:cubicBezTo>
                  <a:pt x="155448" y="103823"/>
                  <a:pt x="168402" y="102108"/>
                  <a:pt x="181356" y="102108"/>
                </a:cubicBezTo>
                <a:cubicBezTo>
                  <a:pt x="194310" y="102108"/>
                  <a:pt x="207264" y="103823"/>
                  <a:pt x="219456" y="107252"/>
                </a:cubicBezTo>
                <a:cubicBezTo>
                  <a:pt x="248603" y="87440"/>
                  <a:pt x="261366" y="91631"/>
                  <a:pt x="261366" y="91631"/>
                </a:cubicBezTo>
                <a:cubicBezTo>
                  <a:pt x="269748" y="112586"/>
                  <a:pt x="264414" y="128207"/>
                  <a:pt x="262890" y="132017"/>
                </a:cubicBezTo>
                <a:cubicBezTo>
                  <a:pt x="272606" y="142685"/>
                  <a:pt x="278511" y="156210"/>
                  <a:pt x="278511" y="172974"/>
                </a:cubicBezTo>
                <a:cubicBezTo>
                  <a:pt x="278511" y="231458"/>
                  <a:pt x="242888" y="244412"/>
                  <a:pt x="208979" y="248222"/>
                </a:cubicBezTo>
                <a:cubicBezTo>
                  <a:pt x="214503" y="252984"/>
                  <a:pt x="219266" y="262128"/>
                  <a:pt x="219266" y="276416"/>
                </a:cubicBezTo>
                <a:cubicBezTo>
                  <a:pt x="219266" y="296799"/>
                  <a:pt x="219075" y="313182"/>
                  <a:pt x="219075" y="318326"/>
                </a:cubicBezTo>
                <a:cubicBezTo>
                  <a:pt x="219075" y="322326"/>
                  <a:pt x="221933" y="327089"/>
                  <a:pt x="229553" y="325565"/>
                </a:cubicBezTo>
                <a:cubicBezTo>
                  <a:pt x="291587" y="304623"/>
                  <a:pt x="333358" y="246450"/>
                  <a:pt x="333375" y="180975"/>
                </a:cubicBezTo>
                <a:cubicBezTo>
                  <a:pt x="333375" y="96774"/>
                  <a:pt x="265176" y="28575"/>
                  <a:pt x="180975" y="28575"/>
                </a:cubicBezTo>
                <a:close/>
              </a:path>
            </a:pathLst>
          </a:custGeom>
          <a:solidFill>
            <a:srgbClr val="000000"/>
          </a:solidFill>
          <a:ln w="19050" cap="flat">
            <a:noFill/>
            <a:prstDash val="solid"/>
            <a:miter/>
          </a:ln>
        </p:spPr>
        <p:txBody>
          <a:bodyPr rtlCol="0" anchor="ctr"/>
          <a:lstStyle/>
          <a:p>
            <a:endParaRPr lang="de-DE"/>
          </a:p>
        </p:txBody>
      </p:sp>
    </p:spTree>
    <p:extLst>
      <p:ext uri="{BB962C8B-B14F-4D97-AF65-F5344CB8AC3E}">
        <p14:creationId xmlns:p14="http://schemas.microsoft.com/office/powerpoint/2010/main" val="325998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are Managed Disks?</a:t>
            </a:r>
            <a:endParaRPr lang="en-US" dirty="0"/>
          </a:p>
        </p:txBody>
      </p:sp>
      <p:grpSp>
        <p:nvGrpSpPr>
          <p:cNvPr id="15" name="Group 14">
            <a:extLst>
              <a:ext uri="{FF2B5EF4-FFF2-40B4-BE49-F238E27FC236}">
                <a16:creationId xmlns:a16="http://schemas.microsoft.com/office/drawing/2014/main" id="{BE917A17-7487-429F-A44F-805C7FEF3057}"/>
              </a:ext>
            </a:extLst>
          </p:cNvPr>
          <p:cNvGrpSpPr/>
          <p:nvPr/>
        </p:nvGrpSpPr>
        <p:grpSpPr>
          <a:xfrm>
            <a:off x="455995" y="1211283"/>
            <a:ext cx="4539048" cy="5303847"/>
            <a:chOff x="465138" y="1235075"/>
            <a:chExt cx="5411787" cy="5311596"/>
          </a:xfrm>
        </p:grpSpPr>
        <p:sp>
          <p:nvSpPr>
            <p:cNvPr id="9" name="Rectangle 8">
              <a:extLst>
                <a:ext uri="{FF2B5EF4-FFF2-40B4-BE49-F238E27FC236}">
                  <a16:creationId xmlns:a16="http://schemas.microsoft.com/office/drawing/2014/main" id="{A4FE1718-89A9-4D32-B6FE-3C9A58C8DE4B}"/>
                </a:ext>
              </a:extLst>
            </p:cNvPr>
            <p:cNvSpPr/>
            <p:nvPr/>
          </p:nvSpPr>
          <p:spPr>
            <a:xfrm>
              <a:off x="465138" y="1235075"/>
              <a:ext cx="5411787" cy="1188720"/>
            </a:xfrm>
            <a:prstGeom prst="rect">
              <a:avLst/>
            </a:prstGeom>
            <a:solidFill>
              <a:schemeClr val="bg1">
                <a:lumMod val="95000"/>
              </a:schemeClr>
            </a:solidFill>
            <a:ln w="63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4464" tIns="89642" rIns="134464" bIns="89642" numCol="1" spcCol="1270" anchor="ctr" anchorCtr="0">
              <a:noAutofit/>
            </a:bodyPr>
            <a:lstStyle/>
            <a:p>
              <a:pPr defTabSz="392169">
                <a:spcBef>
                  <a:spcPct val="0"/>
                </a:spcBef>
                <a:spcAft>
                  <a:spcPct val="35000"/>
                </a:spcAft>
              </a:pPr>
              <a:r>
                <a:rPr lang="en-US" sz="2353" b="1" dirty="0">
                  <a:solidFill>
                    <a:schemeClr val="tx1"/>
                  </a:solidFill>
                </a:rPr>
                <a:t>Simple</a:t>
              </a:r>
              <a:r>
                <a:rPr lang="en-US" sz="2353" dirty="0">
                  <a:solidFill>
                    <a:schemeClr val="tx2"/>
                  </a:solidFill>
                </a:rPr>
                <a:t> – Abstracts storage accounts from customers</a:t>
              </a:r>
              <a:endParaRPr lang="en-IN" sz="2353" dirty="0">
                <a:solidFill>
                  <a:schemeClr val="tx2"/>
                </a:solidFill>
              </a:endParaRPr>
            </a:p>
          </p:txBody>
        </p:sp>
        <p:sp>
          <p:nvSpPr>
            <p:cNvPr id="10" name="Rectangle 9">
              <a:extLst>
                <a:ext uri="{FF2B5EF4-FFF2-40B4-BE49-F238E27FC236}">
                  <a16:creationId xmlns:a16="http://schemas.microsoft.com/office/drawing/2014/main" id="{EEDF8D57-A1E0-42FF-9242-23390BACF272}"/>
                </a:ext>
              </a:extLst>
            </p:cNvPr>
            <p:cNvSpPr/>
            <p:nvPr/>
          </p:nvSpPr>
          <p:spPr>
            <a:xfrm>
              <a:off x="465138" y="2609368"/>
              <a:ext cx="5411787" cy="1188720"/>
            </a:xfrm>
            <a:prstGeom prst="rect">
              <a:avLst/>
            </a:prstGeom>
            <a:solidFill>
              <a:schemeClr val="bg1">
                <a:lumMod val="95000"/>
              </a:schemeClr>
            </a:solidFill>
            <a:ln w="63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4464" tIns="89642" rIns="134464" bIns="89642" numCol="1" spcCol="1270" anchor="ctr" anchorCtr="0">
              <a:noAutofit/>
            </a:bodyPr>
            <a:lstStyle/>
            <a:p>
              <a:pPr defTabSz="392169">
                <a:spcBef>
                  <a:spcPct val="0"/>
                </a:spcBef>
                <a:spcAft>
                  <a:spcPct val="35000"/>
                </a:spcAft>
              </a:pPr>
              <a:r>
                <a:rPr lang="en-US" sz="2353" b="1" dirty="0">
                  <a:solidFill>
                    <a:schemeClr val="tx1"/>
                  </a:solidFill>
                </a:rPr>
                <a:t>Granular access control </a:t>
              </a:r>
              <a:r>
                <a:rPr lang="en-US" sz="2353" dirty="0">
                  <a:solidFill>
                    <a:schemeClr val="tx2"/>
                  </a:solidFill>
                </a:rPr>
                <a:t>– Top level ARM resource, apply </a:t>
              </a:r>
              <a:br>
                <a:rPr lang="en-US" sz="2353" dirty="0">
                  <a:solidFill>
                    <a:schemeClr val="tx2"/>
                  </a:solidFill>
                </a:rPr>
              </a:br>
              <a:r>
                <a:rPr lang="en-US" sz="2353" dirty="0">
                  <a:solidFill>
                    <a:schemeClr val="tx2"/>
                  </a:solidFill>
                </a:rPr>
                <a:t>Azure RBAC </a:t>
              </a:r>
              <a:endParaRPr lang="en-IN" sz="2353" dirty="0">
                <a:solidFill>
                  <a:schemeClr val="tx2"/>
                </a:solidFill>
              </a:endParaRPr>
            </a:p>
          </p:txBody>
        </p:sp>
        <p:sp>
          <p:nvSpPr>
            <p:cNvPr id="11" name="Rectangle 10">
              <a:extLst>
                <a:ext uri="{FF2B5EF4-FFF2-40B4-BE49-F238E27FC236}">
                  <a16:creationId xmlns:a16="http://schemas.microsoft.com/office/drawing/2014/main" id="{692A5209-DEC2-4F4C-AF27-FBFC8069E8E6}"/>
                </a:ext>
              </a:extLst>
            </p:cNvPr>
            <p:cNvSpPr/>
            <p:nvPr/>
          </p:nvSpPr>
          <p:spPr>
            <a:xfrm>
              <a:off x="465138" y="3983661"/>
              <a:ext cx="5411787" cy="1188720"/>
            </a:xfrm>
            <a:prstGeom prst="rect">
              <a:avLst/>
            </a:prstGeom>
            <a:solidFill>
              <a:schemeClr val="bg1">
                <a:lumMod val="95000"/>
              </a:schemeClr>
            </a:solidFill>
            <a:ln w="63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4464" tIns="89642" rIns="134464" bIns="89642" numCol="1" spcCol="1270" anchor="ctr" anchorCtr="0">
              <a:noAutofit/>
            </a:bodyPr>
            <a:lstStyle/>
            <a:p>
              <a:pPr defTabSz="392169">
                <a:spcBef>
                  <a:spcPct val="0"/>
                </a:spcBef>
                <a:spcAft>
                  <a:spcPct val="35000"/>
                </a:spcAft>
              </a:pPr>
              <a:r>
                <a:rPr lang="en-US" sz="2353" b="1" dirty="0">
                  <a:solidFill>
                    <a:schemeClr val="tx1"/>
                  </a:solidFill>
                </a:rPr>
                <a:t>Better performance </a:t>
              </a:r>
              <a:r>
                <a:rPr lang="en-US" sz="2353" dirty="0">
                  <a:solidFill>
                    <a:schemeClr val="tx2"/>
                  </a:solidFill>
                </a:rPr>
                <a:t>– Storage account limits do not apply </a:t>
              </a:r>
              <a:endParaRPr lang="en-IN" sz="2353" dirty="0">
                <a:solidFill>
                  <a:schemeClr val="tx2"/>
                </a:solidFill>
              </a:endParaRPr>
            </a:p>
          </p:txBody>
        </p:sp>
        <p:sp>
          <p:nvSpPr>
            <p:cNvPr id="12" name="Rectangle 11">
              <a:extLst>
                <a:ext uri="{FF2B5EF4-FFF2-40B4-BE49-F238E27FC236}">
                  <a16:creationId xmlns:a16="http://schemas.microsoft.com/office/drawing/2014/main" id="{A8D2D860-5152-44D9-B4F8-B6DDAA2CF4B7}"/>
                </a:ext>
              </a:extLst>
            </p:cNvPr>
            <p:cNvSpPr/>
            <p:nvPr/>
          </p:nvSpPr>
          <p:spPr>
            <a:xfrm>
              <a:off x="465138" y="5357951"/>
              <a:ext cx="5411787" cy="1188720"/>
            </a:xfrm>
            <a:prstGeom prst="rect">
              <a:avLst/>
            </a:prstGeom>
            <a:solidFill>
              <a:schemeClr val="bg1">
                <a:lumMod val="95000"/>
              </a:schemeClr>
            </a:solidFill>
            <a:ln w="63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4464" tIns="89642" rIns="134464" bIns="89642" numCol="1" spcCol="1270" anchor="ctr" anchorCtr="0">
              <a:noAutofit/>
            </a:bodyPr>
            <a:lstStyle/>
            <a:p>
              <a:pPr defTabSz="392169">
                <a:spcBef>
                  <a:spcPct val="0"/>
                </a:spcBef>
                <a:spcAft>
                  <a:spcPct val="35000"/>
                </a:spcAft>
              </a:pPr>
              <a:r>
                <a:rPr lang="en-US" sz="2353" b="1" dirty="0">
                  <a:solidFill>
                    <a:schemeClr val="tx1"/>
                  </a:solidFill>
                </a:rPr>
                <a:t>Big scale </a:t>
              </a:r>
              <a:r>
                <a:rPr lang="en-US" sz="2353" dirty="0">
                  <a:solidFill>
                    <a:schemeClr val="tx2"/>
                  </a:solidFill>
                </a:rPr>
                <a:t>– Up to 10,000 disks </a:t>
              </a:r>
              <a:br>
                <a:rPr lang="en-US" sz="2353" dirty="0">
                  <a:solidFill>
                    <a:schemeClr val="tx2"/>
                  </a:solidFill>
                </a:rPr>
              </a:br>
              <a:r>
                <a:rPr lang="en-US" sz="2353" dirty="0">
                  <a:solidFill>
                    <a:schemeClr val="tx2"/>
                  </a:solidFill>
                </a:rPr>
                <a:t>per region per subscription </a:t>
              </a:r>
              <a:endParaRPr lang="en-IN" sz="2353" dirty="0">
                <a:solidFill>
                  <a:schemeClr val="tx2"/>
                </a:solidFill>
              </a:endParaRPr>
            </a:p>
          </p:txBody>
        </p:sp>
      </p:grpSp>
      <p:sp>
        <p:nvSpPr>
          <p:cNvPr id="14" name="Rectangle 13">
            <a:extLst>
              <a:ext uri="{FF2B5EF4-FFF2-40B4-BE49-F238E27FC236}">
                <a16:creationId xmlns:a16="http://schemas.microsoft.com/office/drawing/2014/main" id="{495C1A24-C21D-4122-B37F-5DB0AF32269C}"/>
              </a:ext>
            </a:extLst>
          </p:cNvPr>
          <p:cNvSpPr/>
          <p:nvPr/>
        </p:nvSpPr>
        <p:spPr bwMode="auto">
          <a:xfrm>
            <a:off x="5199265" y="1211283"/>
            <a:ext cx="6536742" cy="530384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22AC388E-7601-4141-BB76-22CCA568A83F}"/>
              </a:ext>
            </a:extLst>
          </p:cNvPr>
          <p:cNvSpPr txBox="1"/>
          <p:nvPr/>
        </p:nvSpPr>
        <p:spPr>
          <a:xfrm>
            <a:off x="9279303" y="5706882"/>
            <a:ext cx="2076749" cy="633625"/>
          </a:xfrm>
          <a:prstGeom prst="rect">
            <a:avLst/>
          </a:prstGeom>
          <a:noFill/>
        </p:spPr>
        <p:txBody>
          <a:bodyPr wrap="square" rtlCol="0">
            <a:spAutoFit/>
          </a:bodyPr>
          <a:lstStyle/>
          <a:p>
            <a:pPr algn="ctr" defTabSz="914225">
              <a:defRPr/>
            </a:pPr>
            <a:r>
              <a:rPr lang="en-US" b="1" kern="0" dirty="0">
                <a:solidFill>
                  <a:schemeClr val="tx2"/>
                </a:solidFill>
              </a:rPr>
              <a:t>Managed Storage accounts</a:t>
            </a:r>
          </a:p>
        </p:txBody>
      </p:sp>
      <p:sp>
        <p:nvSpPr>
          <p:cNvPr id="73" name="TextBox 72">
            <a:extLst>
              <a:ext uri="{FF2B5EF4-FFF2-40B4-BE49-F238E27FC236}">
                <a16:creationId xmlns:a16="http://schemas.microsoft.com/office/drawing/2014/main" id="{9F1D2163-A0C3-4DA7-8477-B5DC2D88339B}"/>
              </a:ext>
            </a:extLst>
          </p:cNvPr>
          <p:cNvSpPr txBox="1"/>
          <p:nvPr/>
        </p:nvSpPr>
        <p:spPr>
          <a:xfrm>
            <a:off x="9432346" y="1448171"/>
            <a:ext cx="1770664" cy="633625"/>
          </a:xfrm>
          <a:prstGeom prst="rect">
            <a:avLst/>
          </a:prstGeom>
          <a:noFill/>
        </p:spPr>
        <p:txBody>
          <a:bodyPr wrap="square" rtlCol="0">
            <a:spAutoFit/>
          </a:bodyPr>
          <a:lstStyle/>
          <a:p>
            <a:pPr algn="ctr" defTabSz="914225">
              <a:defRPr/>
            </a:pPr>
            <a:r>
              <a:rPr lang="en-US" b="1" kern="0" dirty="0">
                <a:solidFill>
                  <a:schemeClr val="tx2"/>
                </a:solidFill>
              </a:rPr>
              <a:t>Managed by Azure</a:t>
            </a:r>
          </a:p>
        </p:txBody>
      </p:sp>
      <p:cxnSp>
        <p:nvCxnSpPr>
          <p:cNvPr id="79" name="Straight Connector 78">
            <a:extLst>
              <a:ext uri="{FF2B5EF4-FFF2-40B4-BE49-F238E27FC236}">
                <a16:creationId xmlns:a16="http://schemas.microsoft.com/office/drawing/2014/main" id="{35EDDF2F-764E-4E88-8139-84731043BFD8}"/>
              </a:ext>
            </a:extLst>
          </p:cNvPr>
          <p:cNvCxnSpPr>
            <a:cxnSpLocks/>
          </p:cNvCxnSpPr>
          <p:nvPr/>
        </p:nvCxnSpPr>
        <p:spPr>
          <a:xfrm>
            <a:off x="8341435" y="1298757"/>
            <a:ext cx="0" cy="5059134"/>
          </a:xfrm>
          <a:prstGeom prst="line">
            <a:avLst/>
          </a:prstGeom>
          <a:noFill/>
          <a:ln w="6350" cap="flat" cmpd="sng" algn="ctr">
            <a:solidFill>
              <a:schemeClr val="bg1">
                <a:lumMod val="75000"/>
              </a:schemeClr>
            </a:solidFill>
            <a:prstDash val="solid"/>
            <a:headEnd type="none"/>
            <a:tailEnd type="none"/>
          </a:ln>
          <a:effectLst/>
        </p:spPr>
      </p:cxnSp>
      <p:grpSp>
        <p:nvGrpSpPr>
          <p:cNvPr id="30" name="Group 29">
            <a:extLst>
              <a:ext uri="{FF2B5EF4-FFF2-40B4-BE49-F238E27FC236}">
                <a16:creationId xmlns:a16="http://schemas.microsoft.com/office/drawing/2014/main" id="{0D3AD11D-A82F-45F6-AE95-DB26C3848B76}"/>
              </a:ext>
            </a:extLst>
          </p:cNvPr>
          <p:cNvGrpSpPr/>
          <p:nvPr/>
        </p:nvGrpSpPr>
        <p:grpSpPr>
          <a:xfrm>
            <a:off x="5372614" y="3609613"/>
            <a:ext cx="1226737" cy="1228253"/>
            <a:chOff x="5480345" y="3759261"/>
            <a:chExt cx="1251336" cy="1252882"/>
          </a:xfrm>
        </p:grpSpPr>
        <p:sp>
          <p:nvSpPr>
            <p:cNvPr id="82" name="Rectangle: Rounded Corners 81">
              <a:extLst>
                <a:ext uri="{FF2B5EF4-FFF2-40B4-BE49-F238E27FC236}">
                  <a16:creationId xmlns:a16="http://schemas.microsoft.com/office/drawing/2014/main" id="{96206323-4417-4F5A-863C-06C9A0482CCA}"/>
                </a:ext>
              </a:extLst>
            </p:cNvPr>
            <p:cNvSpPr/>
            <p:nvPr/>
          </p:nvSpPr>
          <p:spPr bwMode="auto">
            <a:xfrm>
              <a:off x="5480345" y="3759261"/>
              <a:ext cx="1251336" cy="1252882"/>
            </a:xfrm>
            <a:prstGeom prst="roundRect">
              <a:avLst>
                <a:gd name="adj" fmla="val 5954"/>
              </a:avLst>
            </a:prstGeom>
            <a:solidFill>
              <a:schemeClr val="accent1"/>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b="1" kern="0">
                <a:solidFill>
                  <a:schemeClr val="tx2"/>
                </a:solidFill>
              </a:endParaRPr>
            </a:p>
          </p:txBody>
        </p:sp>
        <p:pic>
          <p:nvPicPr>
            <p:cNvPr id="83" name="Picture 82">
              <a:extLst>
                <a:ext uri="{FF2B5EF4-FFF2-40B4-BE49-F238E27FC236}">
                  <a16:creationId xmlns:a16="http://schemas.microsoft.com/office/drawing/2014/main" id="{6B1EA67F-A766-4511-8F93-93D29497F3ED}"/>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651593" y="3907707"/>
              <a:ext cx="908840" cy="955990"/>
            </a:xfrm>
            <a:prstGeom prst="rect">
              <a:avLst/>
            </a:prstGeom>
          </p:spPr>
        </p:pic>
      </p:grpSp>
      <p:grpSp>
        <p:nvGrpSpPr>
          <p:cNvPr id="29" name="Group 28">
            <a:extLst>
              <a:ext uri="{FF2B5EF4-FFF2-40B4-BE49-F238E27FC236}">
                <a16:creationId xmlns:a16="http://schemas.microsoft.com/office/drawing/2014/main" id="{6ABEA17C-9FB1-4FBD-B656-94613CF055A1}"/>
              </a:ext>
            </a:extLst>
          </p:cNvPr>
          <p:cNvGrpSpPr/>
          <p:nvPr/>
        </p:nvGrpSpPr>
        <p:grpSpPr>
          <a:xfrm>
            <a:off x="6691034" y="3637903"/>
            <a:ext cx="595304" cy="1171674"/>
            <a:chOff x="6825202" y="3788118"/>
            <a:chExt cx="607241" cy="1195168"/>
          </a:xfrm>
        </p:grpSpPr>
        <p:sp>
          <p:nvSpPr>
            <p:cNvPr id="91" name="Arrow: Right 90">
              <a:extLst>
                <a:ext uri="{FF2B5EF4-FFF2-40B4-BE49-F238E27FC236}">
                  <a16:creationId xmlns:a16="http://schemas.microsoft.com/office/drawing/2014/main" id="{FEBC71CC-B078-4491-8F5B-C439D3F1CF4D}"/>
                </a:ext>
              </a:extLst>
            </p:cNvPr>
            <p:cNvSpPr/>
            <p:nvPr/>
          </p:nvSpPr>
          <p:spPr bwMode="auto">
            <a:xfrm rot="10800000">
              <a:off x="6825202" y="3788118"/>
              <a:ext cx="607241" cy="302102"/>
            </a:xfrm>
            <a:prstGeom prst="rightArrow">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b="1" kern="0">
                <a:solidFill>
                  <a:schemeClr val="tx2"/>
                </a:solidFill>
                <a:ea typeface="Segoe UI" pitchFamily="34" charset="0"/>
                <a:cs typeface="Segoe UI" pitchFamily="34" charset="0"/>
              </a:endParaRPr>
            </a:p>
          </p:txBody>
        </p:sp>
        <p:sp>
          <p:nvSpPr>
            <p:cNvPr id="92" name="Arrow: Right 91">
              <a:extLst>
                <a:ext uri="{FF2B5EF4-FFF2-40B4-BE49-F238E27FC236}">
                  <a16:creationId xmlns:a16="http://schemas.microsoft.com/office/drawing/2014/main" id="{B33FA76B-5E65-4A73-99D1-2E6952CDA255}"/>
                </a:ext>
              </a:extLst>
            </p:cNvPr>
            <p:cNvSpPr/>
            <p:nvPr/>
          </p:nvSpPr>
          <p:spPr bwMode="auto">
            <a:xfrm rot="10800000">
              <a:off x="6825202" y="4681184"/>
              <a:ext cx="607241" cy="302102"/>
            </a:xfrm>
            <a:prstGeom prst="rightArrow">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b="1" kern="0">
                <a:solidFill>
                  <a:schemeClr val="tx2"/>
                </a:solidFill>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7AF71BB5-EC5A-4370-BD7B-09BF8107F7DB}"/>
              </a:ext>
            </a:extLst>
          </p:cNvPr>
          <p:cNvGrpSpPr/>
          <p:nvPr/>
        </p:nvGrpSpPr>
        <p:grpSpPr>
          <a:xfrm>
            <a:off x="7223750" y="3107049"/>
            <a:ext cx="998912" cy="2233383"/>
            <a:chOff x="7368601" y="3183496"/>
            <a:chExt cx="1018942" cy="2278167"/>
          </a:xfrm>
        </p:grpSpPr>
        <p:sp>
          <p:nvSpPr>
            <p:cNvPr id="64" name="TextBox 63">
              <a:extLst>
                <a:ext uri="{FF2B5EF4-FFF2-40B4-BE49-F238E27FC236}">
                  <a16:creationId xmlns:a16="http://schemas.microsoft.com/office/drawing/2014/main" id="{D7263F22-2AA0-4F1F-B583-490FA7A8532F}"/>
                </a:ext>
              </a:extLst>
            </p:cNvPr>
            <p:cNvSpPr txBox="1"/>
            <p:nvPr/>
          </p:nvSpPr>
          <p:spPr>
            <a:xfrm>
              <a:off x="7368601" y="5246219"/>
              <a:ext cx="1018942" cy="215444"/>
            </a:xfrm>
            <a:prstGeom prst="rect">
              <a:avLst/>
            </a:prstGeom>
            <a:noFill/>
          </p:spPr>
          <p:txBody>
            <a:bodyPr wrap="square" lIns="0" tIns="0" rIns="0" bIns="0" rtlCol="0">
              <a:spAutoFit/>
            </a:bodyPr>
            <a:lstStyle/>
            <a:p>
              <a:pPr algn="ctr" defTabSz="914225">
                <a:defRPr/>
              </a:pPr>
              <a:r>
                <a:rPr lang="en-US" sz="1372" b="1" kern="0" dirty="0">
                  <a:solidFill>
                    <a:schemeClr val="tx2"/>
                  </a:solidFill>
                </a:rPr>
                <a:t>Data disk</a:t>
              </a:r>
            </a:p>
          </p:txBody>
        </p:sp>
        <p:sp>
          <p:nvSpPr>
            <p:cNvPr id="65" name="TextBox 64">
              <a:extLst>
                <a:ext uri="{FF2B5EF4-FFF2-40B4-BE49-F238E27FC236}">
                  <a16:creationId xmlns:a16="http://schemas.microsoft.com/office/drawing/2014/main" id="{EF482BCA-5A90-4655-BE13-7F4CA4EF8794}"/>
                </a:ext>
              </a:extLst>
            </p:cNvPr>
            <p:cNvSpPr txBox="1"/>
            <p:nvPr/>
          </p:nvSpPr>
          <p:spPr>
            <a:xfrm>
              <a:off x="7464235" y="4061560"/>
              <a:ext cx="827674" cy="215444"/>
            </a:xfrm>
            <a:prstGeom prst="rect">
              <a:avLst/>
            </a:prstGeom>
            <a:noFill/>
          </p:spPr>
          <p:txBody>
            <a:bodyPr wrap="square" lIns="0" tIns="0" rIns="0" bIns="0" rtlCol="0">
              <a:spAutoFit/>
            </a:bodyPr>
            <a:lstStyle/>
            <a:p>
              <a:pPr algn="ctr" defTabSz="914225">
                <a:defRPr/>
              </a:pPr>
              <a:r>
                <a:rPr lang="en-US" sz="1372" b="1" kern="0" dirty="0">
                  <a:solidFill>
                    <a:schemeClr val="tx2"/>
                  </a:solidFill>
                </a:rPr>
                <a:t>OS disk</a:t>
              </a:r>
            </a:p>
          </p:txBody>
        </p:sp>
        <p:sp>
          <p:nvSpPr>
            <p:cNvPr id="106" name="Freeform 69">
              <a:extLst>
                <a:ext uri="{FF2B5EF4-FFF2-40B4-BE49-F238E27FC236}">
                  <a16:creationId xmlns:a16="http://schemas.microsoft.com/office/drawing/2014/main" id="{7668CB14-96C2-4B56-88D1-5FD8922F47BC}"/>
                </a:ext>
              </a:extLst>
            </p:cNvPr>
            <p:cNvSpPr>
              <a:spLocks/>
            </p:cNvSpPr>
            <p:nvPr/>
          </p:nvSpPr>
          <p:spPr bwMode="auto">
            <a:xfrm>
              <a:off x="7629772" y="4557019"/>
              <a:ext cx="485134" cy="667277"/>
            </a:xfrm>
            <a:custGeom>
              <a:avLst/>
              <a:gdLst>
                <a:gd name="connsiteX0" fmla="*/ 793750 w 4505325"/>
                <a:gd name="connsiteY0" fmla="*/ 4673599 h 6196856"/>
                <a:gd name="connsiteX1" fmla="*/ 1020763 w 4505325"/>
                <a:gd name="connsiteY1" fmla="*/ 4910728 h 6196856"/>
                <a:gd name="connsiteX2" fmla="*/ 790723 w 4505325"/>
                <a:gd name="connsiteY2" fmla="*/ 5138737 h 6196856"/>
                <a:gd name="connsiteX3" fmla="*/ 566738 w 4505325"/>
                <a:gd name="connsiteY3" fmla="*/ 4901608 h 6196856"/>
                <a:gd name="connsiteX4" fmla="*/ 793750 w 4505325"/>
                <a:gd name="connsiteY4" fmla="*/ 4673599 h 6196856"/>
                <a:gd name="connsiteX5" fmla="*/ 3576927 w 4505325"/>
                <a:gd name="connsiteY5" fmla="*/ 3961027 h 6196856"/>
                <a:gd name="connsiteX6" fmla="*/ 3122168 w 4505325"/>
                <a:gd name="connsiteY6" fmla="*/ 4027304 h 6196856"/>
                <a:gd name="connsiteX7" fmla="*/ 3019218 w 4505325"/>
                <a:gd name="connsiteY7" fmla="*/ 4075955 h 6196856"/>
                <a:gd name="connsiteX8" fmla="*/ 3019218 w 4505325"/>
                <a:gd name="connsiteY8" fmla="*/ 4231030 h 6196856"/>
                <a:gd name="connsiteX9" fmla="*/ 3146391 w 4505325"/>
                <a:gd name="connsiteY9" fmla="*/ 4288802 h 6196856"/>
                <a:gd name="connsiteX10" fmla="*/ 3585442 w 4505325"/>
                <a:gd name="connsiteY10" fmla="*/ 4346575 h 6196856"/>
                <a:gd name="connsiteX11" fmla="*/ 4024494 w 4505325"/>
                <a:gd name="connsiteY11" fmla="*/ 4288802 h 6196856"/>
                <a:gd name="connsiteX12" fmla="*/ 4181947 w 4505325"/>
                <a:gd name="connsiteY12" fmla="*/ 4215826 h 6196856"/>
                <a:gd name="connsiteX13" fmla="*/ 4184975 w 4505325"/>
                <a:gd name="connsiteY13" fmla="*/ 4094199 h 6196856"/>
                <a:gd name="connsiteX14" fmla="*/ 4069913 w 4505325"/>
                <a:gd name="connsiteY14" fmla="*/ 4030345 h 6196856"/>
                <a:gd name="connsiteX15" fmla="*/ 3730784 w 4505325"/>
                <a:gd name="connsiteY15" fmla="*/ 3966491 h 6196856"/>
                <a:gd name="connsiteX16" fmla="*/ 3576927 w 4505325"/>
                <a:gd name="connsiteY16" fmla="*/ 3961027 h 6196856"/>
                <a:gd name="connsiteX17" fmla="*/ 3680600 w 4505325"/>
                <a:gd name="connsiteY17" fmla="*/ 3833868 h 6196856"/>
                <a:gd name="connsiteX18" fmla="*/ 4084654 w 4505325"/>
                <a:gd name="connsiteY18" fmla="*/ 3896835 h 6196856"/>
                <a:gd name="connsiteX19" fmla="*/ 4360335 w 4505325"/>
                <a:gd name="connsiteY19" fmla="*/ 4021250 h 6196856"/>
                <a:gd name="connsiteX20" fmla="*/ 4481513 w 4505325"/>
                <a:gd name="connsiteY20" fmla="*/ 4245804 h 6196856"/>
                <a:gd name="connsiteX21" fmla="*/ 4481513 w 4505325"/>
                <a:gd name="connsiteY21" fmla="*/ 5796440 h 6196856"/>
                <a:gd name="connsiteX22" fmla="*/ 4375482 w 4505325"/>
                <a:gd name="connsiteY22" fmla="*/ 6005821 h 6196856"/>
                <a:gd name="connsiteX23" fmla="*/ 3966505 w 4505325"/>
                <a:gd name="connsiteY23" fmla="*/ 6160581 h 6196856"/>
                <a:gd name="connsiteX24" fmla="*/ 3015256 w 4505325"/>
                <a:gd name="connsiteY24" fmla="*/ 6105960 h 6196856"/>
                <a:gd name="connsiteX25" fmla="*/ 2821371 w 4505325"/>
                <a:gd name="connsiteY25" fmla="*/ 6011890 h 6196856"/>
                <a:gd name="connsiteX26" fmla="*/ 2700193 w 4505325"/>
                <a:gd name="connsiteY26" fmla="*/ 5781267 h 6196856"/>
                <a:gd name="connsiteX27" fmla="*/ 2700193 w 4505325"/>
                <a:gd name="connsiteY27" fmla="*/ 5010501 h 6196856"/>
                <a:gd name="connsiteX28" fmla="*/ 2700193 w 4505325"/>
                <a:gd name="connsiteY28" fmla="*/ 4257942 h 6196856"/>
                <a:gd name="connsiteX29" fmla="*/ 2863783 w 4505325"/>
                <a:gd name="connsiteY29" fmla="*/ 3984835 h 6196856"/>
                <a:gd name="connsiteX30" fmla="*/ 3269730 w 4505325"/>
                <a:gd name="connsiteY30" fmla="*/ 3857386 h 6196856"/>
                <a:gd name="connsiteX31" fmla="*/ 3680600 w 4505325"/>
                <a:gd name="connsiteY31" fmla="*/ 3833868 h 6196856"/>
                <a:gd name="connsiteX32" fmla="*/ 1716814 w 4505325"/>
                <a:gd name="connsiteY32" fmla="*/ 3356112 h 6196856"/>
                <a:gd name="connsiteX33" fmla="*/ 1523356 w 4505325"/>
                <a:gd name="connsiteY33" fmla="*/ 3435514 h 6196856"/>
                <a:gd name="connsiteX34" fmla="*/ 1059741 w 4505325"/>
                <a:gd name="connsiteY34" fmla="*/ 3909078 h 6196856"/>
                <a:gd name="connsiteX35" fmla="*/ 462798 w 4505325"/>
                <a:gd name="connsiteY35" fmla="*/ 4510140 h 6196856"/>
                <a:gd name="connsiteX36" fmla="*/ 287049 w 4505325"/>
                <a:gd name="connsiteY36" fmla="*/ 4904777 h 6196856"/>
                <a:gd name="connsiteX37" fmla="*/ 299169 w 4505325"/>
                <a:gd name="connsiteY37" fmla="*/ 5017096 h 6196856"/>
                <a:gd name="connsiteX38" fmla="*/ 711272 w 4505325"/>
                <a:gd name="connsiteY38" fmla="*/ 5411733 h 6196856"/>
                <a:gd name="connsiteX39" fmla="*/ 1244581 w 4505325"/>
                <a:gd name="connsiteY39" fmla="*/ 5138523 h 6196856"/>
                <a:gd name="connsiteX40" fmla="*/ 1917278 w 4505325"/>
                <a:gd name="connsiteY40" fmla="*/ 3790687 h 6196856"/>
                <a:gd name="connsiteX41" fmla="*/ 1953640 w 4505325"/>
                <a:gd name="connsiteY41" fmla="*/ 3708724 h 6196856"/>
                <a:gd name="connsiteX42" fmla="*/ 1968791 w 4505325"/>
                <a:gd name="connsiteY42" fmla="*/ 3584262 h 6196856"/>
                <a:gd name="connsiteX43" fmla="*/ 1790011 w 4505325"/>
                <a:gd name="connsiteY43" fmla="*/ 3371765 h 6196856"/>
                <a:gd name="connsiteX44" fmla="*/ 1716814 w 4505325"/>
                <a:gd name="connsiteY44" fmla="*/ 3356112 h 6196856"/>
                <a:gd name="connsiteX45" fmla="*/ 2258859 w 4505325"/>
                <a:gd name="connsiteY45" fmla="*/ 2735111 h 6196856"/>
                <a:gd name="connsiteX46" fmla="*/ 2346479 w 4505325"/>
                <a:gd name="connsiteY46" fmla="*/ 2831873 h 6196856"/>
                <a:gd name="connsiteX47" fmla="*/ 2252816 w 4505325"/>
                <a:gd name="connsiteY47" fmla="*/ 2919564 h 6196856"/>
                <a:gd name="connsiteX48" fmla="*/ 2162175 w 4505325"/>
                <a:gd name="connsiteY48" fmla="*/ 2828849 h 6196856"/>
                <a:gd name="connsiteX49" fmla="*/ 2258859 w 4505325"/>
                <a:gd name="connsiteY49" fmla="*/ 2735111 h 6196856"/>
                <a:gd name="connsiteX50" fmla="*/ 1932066 w 4505325"/>
                <a:gd name="connsiteY50" fmla="*/ 2600194 h 6196856"/>
                <a:gd name="connsiteX51" fmla="*/ 2025650 w 4505325"/>
                <a:gd name="connsiteY51" fmla="*/ 2688496 h 6196856"/>
                <a:gd name="connsiteX52" fmla="*/ 1935085 w 4505325"/>
                <a:gd name="connsiteY52" fmla="*/ 2782887 h 6196856"/>
                <a:gd name="connsiteX53" fmla="*/ 1841500 w 4505325"/>
                <a:gd name="connsiteY53" fmla="*/ 2694586 h 6196856"/>
                <a:gd name="connsiteX54" fmla="*/ 1932066 w 4505325"/>
                <a:gd name="connsiteY54" fmla="*/ 2600194 h 6196856"/>
                <a:gd name="connsiteX55" fmla="*/ 2573338 w 4505325"/>
                <a:gd name="connsiteY55" fmla="*/ 2597149 h 6196856"/>
                <a:gd name="connsiteX56" fmla="*/ 2663979 w 4505325"/>
                <a:gd name="connsiteY56" fmla="*/ 2691606 h 6196856"/>
                <a:gd name="connsiteX57" fmla="*/ 2570316 w 4505325"/>
                <a:gd name="connsiteY57" fmla="*/ 2783015 h 6196856"/>
                <a:gd name="connsiteX58" fmla="*/ 2482697 w 4505325"/>
                <a:gd name="connsiteY58" fmla="*/ 2688559 h 6196856"/>
                <a:gd name="connsiteX59" fmla="*/ 2573338 w 4505325"/>
                <a:gd name="connsiteY59" fmla="*/ 2597149 h 6196856"/>
                <a:gd name="connsiteX60" fmla="*/ 2706766 w 4505325"/>
                <a:gd name="connsiteY60" fmla="*/ 2276474 h 6196856"/>
                <a:gd name="connsiteX61" fmla="*/ 2797331 w 4505325"/>
                <a:gd name="connsiteY61" fmla="*/ 2367115 h 6196856"/>
                <a:gd name="connsiteX62" fmla="*/ 2703747 w 4505325"/>
                <a:gd name="connsiteY62" fmla="*/ 2460778 h 6196856"/>
                <a:gd name="connsiteX63" fmla="*/ 2616200 w 4505325"/>
                <a:gd name="connsiteY63" fmla="*/ 2367115 h 6196856"/>
                <a:gd name="connsiteX64" fmla="*/ 2706766 w 4505325"/>
                <a:gd name="connsiteY64" fmla="*/ 2276474 h 6196856"/>
                <a:gd name="connsiteX65" fmla="*/ 1798715 w 4505325"/>
                <a:gd name="connsiteY65" fmla="*/ 2273299 h 6196856"/>
                <a:gd name="connsiteX66" fmla="*/ 1889281 w 4505325"/>
                <a:gd name="connsiteY66" fmla="*/ 2363940 h 6196856"/>
                <a:gd name="connsiteX67" fmla="*/ 1801734 w 4505325"/>
                <a:gd name="connsiteY67" fmla="*/ 2460624 h 6196856"/>
                <a:gd name="connsiteX68" fmla="*/ 1708150 w 4505325"/>
                <a:gd name="connsiteY68" fmla="*/ 2369983 h 6196856"/>
                <a:gd name="connsiteX69" fmla="*/ 1798715 w 4505325"/>
                <a:gd name="connsiteY69" fmla="*/ 2273299 h 6196856"/>
                <a:gd name="connsiteX70" fmla="*/ 2249633 w 4505325"/>
                <a:gd name="connsiteY70" fmla="*/ 2100263 h 6196856"/>
                <a:gd name="connsiteX71" fmla="*/ 2519363 w 4505325"/>
                <a:gd name="connsiteY71" fmla="*/ 2364002 h 6196856"/>
                <a:gd name="connsiteX72" fmla="*/ 2255694 w 4505325"/>
                <a:gd name="connsiteY72" fmla="*/ 2636838 h 6196856"/>
                <a:gd name="connsiteX73" fmla="*/ 1985963 w 4505325"/>
                <a:gd name="connsiteY73" fmla="*/ 2370066 h 6196856"/>
                <a:gd name="connsiteX74" fmla="*/ 2249633 w 4505325"/>
                <a:gd name="connsiteY74" fmla="*/ 2100263 h 6196856"/>
                <a:gd name="connsiteX75" fmla="*/ 2570316 w 4505325"/>
                <a:gd name="connsiteY75" fmla="*/ 1954212 h 6196856"/>
                <a:gd name="connsiteX76" fmla="*/ 2663979 w 4505325"/>
                <a:gd name="connsiteY76" fmla="*/ 2039469 h 6196856"/>
                <a:gd name="connsiteX77" fmla="*/ 2573338 w 4505325"/>
                <a:gd name="connsiteY77" fmla="*/ 2139950 h 6196856"/>
                <a:gd name="connsiteX78" fmla="*/ 2482697 w 4505325"/>
                <a:gd name="connsiteY78" fmla="*/ 2045559 h 6196856"/>
                <a:gd name="connsiteX79" fmla="*/ 2570316 w 4505325"/>
                <a:gd name="connsiteY79" fmla="*/ 1954212 h 6196856"/>
                <a:gd name="connsiteX80" fmla="*/ 1932066 w 4505325"/>
                <a:gd name="connsiteY80" fmla="*/ 1954212 h 6196856"/>
                <a:gd name="connsiteX81" fmla="*/ 2025650 w 4505325"/>
                <a:gd name="connsiteY81" fmla="*/ 2045558 h 6196856"/>
                <a:gd name="connsiteX82" fmla="*/ 1935085 w 4505325"/>
                <a:gd name="connsiteY82" fmla="*/ 2139950 h 6196856"/>
                <a:gd name="connsiteX83" fmla="*/ 1841500 w 4505325"/>
                <a:gd name="connsiteY83" fmla="*/ 2045558 h 6196856"/>
                <a:gd name="connsiteX84" fmla="*/ 1932066 w 4505325"/>
                <a:gd name="connsiteY84" fmla="*/ 1954212 h 6196856"/>
                <a:gd name="connsiteX85" fmla="*/ 2252741 w 4505325"/>
                <a:gd name="connsiteY85" fmla="*/ 1817687 h 6196856"/>
                <a:gd name="connsiteX86" fmla="*/ 2346325 w 4505325"/>
                <a:gd name="connsiteY86" fmla="*/ 1909097 h 6196856"/>
                <a:gd name="connsiteX87" fmla="*/ 2252741 w 4505325"/>
                <a:gd name="connsiteY87" fmla="*/ 2006600 h 6196856"/>
                <a:gd name="connsiteX88" fmla="*/ 2162175 w 4505325"/>
                <a:gd name="connsiteY88" fmla="*/ 1909097 h 6196856"/>
                <a:gd name="connsiteX89" fmla="*/ 2252741 w 4505325"/>
                <a:gd name="connsiteY89" fmla="*/ 1817687 h 6196856"/>
                <a:gd name="connsiteX90" fmla="*/ 2258725 w 4505325"/>
                <a:gd name="connsiteY90" fmla="*/ 1690688 h 6196856"/>
                <a:gd name="connsiteX91" fmla="*/ 1585913 w 4505325"/>
                <a:gd name="connsiteY91" fmla="*/ 2363931 h 6196856"/>
                <a:gd name="connsiteX92" fmla="*/ 2255694 w 4505325"/>
                <a:gd name="connsiteY92" fmla="*/ 3043237 h 6196856"/>
                <a:gd name="connsiteX93" fmla="*/ 2919413 w 4505325"/>
                <a:gd name="connsiteY93" fmla="*/ 2366963 h 6196856"/>
                <a:gd name="connsiteX94" fmla="*/ 2258725 w 4505325"/>
                <a:gd name="connsiteY94" fmla="*/ 1690688 h 6196856"/>
                <a:gd name="connsiteX95" fmla="*/ 2240903 w 4505325"/>
                <a:gd name="connsiteY95" fmla="*/ 1517650 h 6196856"/>
                <a:gd name="connsiteX96" fmla="*/ 3080042 w 4505325"/>
                <a:gd name="connsiteY96" fmla="*/ 2367686 h 6196856"/>
                <a:gd name="connsiteX97" fmla="*/ 2243932 w 4505325"/>
                <a:gd name="connsiteY97" fmla="*/ 3214687 h 6196856"/>
                <a:gd name="connsiteX98" fmla="*/ 1404793 w 4505325"/>
                <a:gd name="connsiteY98" fmla="*/ 2367686 h 6196856"/>
                <a:gd name="connsiteX99" fmla="*/ 2240903 w 4505325"/>
                <a:gd name="connsiteY99" fmla="*/ 1517650 h 6196856"/>
                <a:gd name="connsiteX100" fmla="*/ 4171950 w 4505325"/>
                <a:gd name="connsiteY100" fmla="*/ 150679 h 6196856"/>
                <a:gd name="connsiteX101" fmla="*/ 4051145 w 4505325"/>
                <a:gd name="connsiteY101" fmla="*/ 272324 h 6196856"/>
                <a:gd name="connsiteX102" fmla="*/ 4171950 w 4505325"/>
                <a:gd name="connsiteY102" fmla="*/ 400051 h 6196856"/>
                <a:gd name="connsiteX103" fmla="*/ 4295775 w 4505325"/>
                <a:gd name="connsiteY103" fmla="*/ 272324 h 6196856"/>
                <a:gd name="connsiteX104" fmla="*/ 4171950 w 4505325"/>
                <a:gd name="connsiteY104" fmla="*/ 150679 h 6196856"/>
                <a:gd name="connsiteX105" fmla="*/ 312083 w 4505325"/>
                <a:gd name="connsiteY105" fmla="*/ 150679 h 6196856"/>
                <a:gd name="connsiteX106" fmla="*/ 193675 w 4505325"/>
                <a:gd name="connsiteY106" fmla="*/ 275365 h 6196856"/>
                <a:gd name="connsiteX107" fmla="*/ 312083 w 4505325"/>
                <a:gd name="connsiteY107" fmla="*/ 400051 h 6196856"/>
                <a:gd name="connsiteX108" fmla="*/ 436563 w 4505325"/>
                <a:gd name="connsiteY108" fmla="*/ 275365 h 6196856"/>
                <a:gd name="connsiteX109" fmla="*/ 312083 w 4505325"/>
                <a:gd name="connsiteY109" fmla="*/ 150679 h 6196856"/>
                <a:gd name="connsiteX110" fmla="*/ 160472 w 4505325"/>
                <a:gd name="connsiteY110" fmla="*/ 0 h 6196856"/>
                <a:gd name="connsiteX111" fmla="*/ 208917 w 4505325"/>
                <a:gd name="connsiteY111" fmla="*/ 0 h 6196856"/>
                <a:gd name="connsiteX112" fmla="*/ 4293381 w 4505325"/>
                <a:gd name="connsiteY112" fmla="*/ 0 h 6196856"/>
                <a:gd name="connsiteX113" fmla="*/ 4359992 w 4505325"/>
                <a:gd name="connsiteY113" fmla="*/ 3035 h 6196856"/>
                <a:gd name="connsiteX114" fmla="*/ 4499270 w 4505325"/>
                <a:gd name="connsiteY114" fmla="*/ 124422 h 6196856"/>
                <a:gd name="connsiteX115" fmla="*/ 4505325 w 4505325"/>
                <a:gd name="connsiteY115" fmla="*/ 215462 h 6196856"/>
                <a:gd name="connsiteX116" fmla="*/ 4505325 w 4505325"/>
                <a:gd name="connsiteY116" fmla="*/ 3693202 h 6196856"/>
                <a:gd name="connsiteX117" fmla="*/ 4505325 w 4505325"/>
                <a:gd name="connsiteY117" fmla="*/ 3711410 h 6196856"/>
                <a:gd name="connsiteX118" fmla="*/ 4429630 w 4505325"/>
                <a:gd name="connsiteY118" fmla="*/ 3753896 h 6196856"/>
                <a:gd name="connsiteX119" fmla="*/ 3660576 w 4505325"/>
                <a:gd name="connsiteY119" fmla="*/ 3568780 h 6196856"/>
                <a:gd name="connsiteX120" fmla="*/ 3587910 w 4505325"/>
                <a:gd name="connsiteY120" fmla="*/ 3556642 h 6196856"/>
                <a:gd name="connsiteX121" fmla="*/ 3627271 w 4505325"/>
                <a:gd name="connsiteY121" fmla="*/ 3489879 h 6196856"/>
                <a:gd name="connsiteX122" fmla="*/ 4008770 w 4505325"/>
                <a:gd name="connsiteY122" fmla="*/ 2521816 h 6196856"/>
                <a:gd name="connsiteX123" fmla="*/ 3406244 w 4505325"/>
                <a:gd name="connsiteY123" fmla="*/ 1010548 h 6196856"/>
                <a:gd name="connsiteX124" fmla="*/ 2470662 w 4505325"/>
                <a:gd name="connsiteY124" fmla="*/ 588728 h 6196856"/>
                <a:gd name="connsiteX125" fmla="*/ 1062748 w 4505325"/>
                <a:gd name="connsiteY125" fmla="*/ 1031791 h 6196856"/>
                <a:gd name="connsiteX126" fmla="*/ 484444 w 4505325"/>
                <a:gd name="connsiteY126" fmla="*/ 2594649 h 6196856"/>
                <a:gd name="connsiteX127" fmla="*/ 984026 w 4505325"/>
                <a:gd name="connsiteY127" fmla="*/ 3629474 h 6196856"/>
                <a:gd name="connsiteX128" fmla="*/ 1102109 w 4505325"/>
                <a:gd name="connsiteY128" fmla="*/ 3626439 h 6196856"/>
                <a:gd name="connsiteX129" fmla="*/ 1404886 w 4505325"/>
                <a:gd name="connsiteY129" fmla="*/ 3319937 h 6196856"/>
                <a:gd name="connsiteX130" fmla="*/ 1843913 w 4505325"/>
                <a:gd name="connsiteY130" fmla="*/ 3213723 h 6196856"/>
                <a:gd name="connsiteX131" fmla="*/ 2128524 w 4505325"/>
                <a:gd name="connsiteY131" fmla="*/ 3556642 h 6196856"/>
                <a:gd name="connsiteX132" fmla="*/ 2077052 w 4505325"/>
                <a:gd name="connsiteY132" fmla="*/ 3832797 h 6196856"/>
                <a:gd name="connsiteX133" fmla="*/ 1949885 w 4505325"/>
                <a:gd name="connsiteY133" fmla="*/ 4087710 h 6196856"/>
                <a:gd name="connsiteX134" fmla="*/ 1980163 w 4505325"/>
                <a:gd name="connsiteY134" fmla="*/ 4142334 h 6196856"/>
                <a:gd name="connsiteX135" fmla="*/ 2382857 w 4505325"/>
                <a:gd name="connsiteY135" fmla="*/ 4154473 h 6196856"/>
                <a:gd name="connsiteX136" fmla="*/ 2446440 w 4505325"/>
                <a:gd name="connsiteY136" fmla="*/ 4212132 h 6196856"/>
                <a:gd name="connsiteX137" fmla="*/ 2446440 w 4505325"/>
                <a:gd name="connsiteY137" fmla="*/ 5638431 h 6196856"/>
                <a:gd name="connsiteX138" fmla="*/ 2364690 w 4505325"/>
                <a:gd name="connsiteY138" fmla="*/ 5696090 h 6196856"/>
                <a:gd name="connsiteX139" fmla="*/ 850804 w 4505325"/>
                <a:gd name="connsiteY139" fmla="*/ 5696090 h 6196856"/>
                <a:gd name="connsiteX140" fmla="*/ 172583 w 4505325"/>
                <a:gd name="connsiteY140" fmla="*/ 5696090 h 6196856"/>
                <a:gd name="connsiteX141" fmla="*/ 0 w 4505325"/>
                <a:gd name="connsiteY141" fmla="*/ 5532217 h 6196856"/>
                <a:gd name="connsiteX142" fmla="*/ 0 w 4505325"/>
                <a:gd name="connsiteY142" fmla="*/ 5465454 h 6196856"/>
                <a:gd name="connsiteX143" fmla="*/ 0 w 4505325"/>
                <a:gd name="connsiteY143" fmla="*/ 2855631 h 6196856"/>
                <a:gd name="connsiteX144" fmla="*/ 0 w 4505325"/>
                <a:gd name="connsiteY144" fmla="*/ 233670 h 6196856"/>
                <a:gd name="connsiteX145" fmla="*/ 6056 w 4505325"/>
                <a:gd name="connsiteY145" fmla="*/ 136561 h 6196856"/>
                <a:gd name="connsiteX146" fmla="*/ 160472 w 4505325"/>
                <a:gd name="connsiteY146" fmla="*/ 0 h 619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4505325" h="6196856">
                  <a:moveTo>
                    <a:pt x="793750" y="4673599"/>
                  </a:moveTo>
                  <a:cubicBezTo>
                    <a:pt x="920877" y="4673599"/>
                    <a:pt x="1020763" y="4780003"/>
                    <a:pt x="1020763" y="4910728"/>
                  </a:cubicBezTo>
                  <a:cubicBezTo>
                    <a:pt x="1017736" y="5035373"/>
                    <a:pt x="914824" y="5138737"/>
                    <a:pt x="790723" y="5138737"/>
                  </a:cubicBezTo>
                  <a:cubicBezTo>
                    <a:pt x="663596" y="5135697"/>
                    <a:pt x="566738" y="5032333"/>
                    <a:pt x="566738" y="4901608"/>
                  </a:cubicBezTo>
                  <a:cubicBezTo>
                    <a:pt x="569765" y="4773923"/>
                    <a:pt x="666623" y="4673599"/>
                    <a:pt x="793750" y="4673599"/>
                  </a:cubicBezTo>
                  <a:close/>
                  <a:moveTo>
                    <a:pt x="3576927" y="3961027"/>
                  </a:moveTo>
                  <a:cubicBezTo>
                    <a:pt x="3423637" y="3961740"/>
                    <a:pt x="3272051" y="3981694"/>
                    <a:pt x="3122168" y="4027304"/>
                  </a:cubicBezTo>
                  <a:cubicBezTo>
                    <a:pt x="3085832" y="4039467"/>
                    <a:pt x="3049497" y="4054670"/>
                    <a:pt x="3019218" y="4075955"/>
                  </a:cubicBezTo>
                  <a:cubicBezTo>
                    <a:pt x="2949575" y="4121565"/>
                    <a:pt x="2949575" y="4182379"/>
                    <a:pt x="3019218" y="4231030"/>
                  </a:cubicBezTo>
                  <a:cubicBezTo>
                    <a:pt x="3058581" y="4258396"/>
                    <a:pt x="3100972" y="4273599"/>
                    <a:pt x="3146391" y="4288802"/>
                  </a:cubicBezTo>
                  <a:cubicBezTo>
                    <a:pt x="3291732" y="4331372"/>
                    <a:pt x="3440101" y="4343535"/>
                    <a:pt x="3585442" y="4346575"/>
                  </a:cubicBezTo>
                  <a:cubicBezTo>
                    <a:pt x="3736840" y="4343535"/>
                    <a:pt x="3882181" y="4331372"/>
                    <a:pt x="4024494" y="4288802"/>
                  </a:cubicBezTo>
                  <a:cubicBezTo>
                    <a:pt x="4082025" y="4273599"/>
                    <a:pt x="4136528" y="4252314"/>
                    <a:pt x="4181947" y="4215826"/>
                  </a:cubicBezTo>
                  <a:cubicBezTo>
                    <a:pt x="4224338" y="4179338"/>
                    <a:pt x="4224338" y="4133728"/>
                    <a:pt x="4184975" y="4094199"/>
                  </a:cubicBezTo>
                  <a:cubicBezTo>
                    <a:pt x="4151667" y="4063792"/>
                    <a:pt x="4112304" y="4045548"/>
                    <a:pt x="4069913" y="4030345"/>
                  </a:cubicBezTo>
                  <a:cubicBezTo>
                    <a:pt x="3960907" y="3993857"/>
                    <a:pt x="3845845" y="3978653"/>
                    <a:pt x="3730784" y="3966491"/>
                  </a:cubicBezTo>
                  <a:cubicBezTo>
                    <a:pt x="3679309" y="3962690"/>
                    <a:pt x="3628023" y="3960789"/>
                    <a:pt x="3576927" y="3961027"/>
                  </a:cubicBezTo>
                  <a:close/>
                  <a:moveTo>
                    <a:pt x="3680600" y="3833868"/>
                  </a:moveTo>
                  <a:cubicBezTo>
                    <a:pt x="3816547" y="3839179"/>
                    <a:pt x="3951358" y="3858903"/>
                    <a:pt x="4084654" y="3896835"/>
                  </a:cubicBezTo>
                  <a:cubicBezTo>
                    <a:pt x="4184626" y="3924145"/>
                    <a:pt x="4275510" y="3963594"/>
                    <a:pt x="4360335" y="4021250"/>
                  </a:cubicBezTo>
                  <a:cubicBezTo>
                    <a:pt x="4439101" y="4072836"/>
                    <a:pt x="4481513" y="4148699"/>
                    <a:pt x="4481513" y="4245804"/>
                  </a:cubicBezTo>
                  <a:cubicBezTo>
                    <a:pt x="4478484" y="4761671"/>
                    <a:pt x="4481513" y="5280573"/>
                    <a:pt x="4481513" y="5796440"/>
                  </a:cubicBezTo>
                  <a:cubicBezTo>
                    <a:pt x="4481513" y="5884441"/>
                    <a:pt x="4448189" y="5954234"/>
                    <a:pt x="4375482" y="6005821"/>
                  </a:cubicBezTo>
                  <a:cubicBezTo>
                    <a:pt x="4251274" y="6093822"/>
                    <a:pt x="4111919" y="6136305"/>
                    <a:pt x="3966505" y="6160581"/>
                  </a:cubicBezTo>
                  <a:cubicBezTo>
                    <a:pt x="3645383" y="6218237"/>
                    <a:pt x="3327290" y="6212168"/>
                    <a:pt x="3015256" y="6105960"/>
                  </a:cubicBezTo>
                  <a:cubicBezTo>
                    <a:pt x="2945579" y="6084719"/>
                    <a:pt x="2881960" y="6051339"/>
                    <a:pt x="2821371" y="6011890"/>
                  </a:cubicBezTo>
                  <a:cubicBezTo>
                    <a:pt x="2739576" y="5954234"/>
                    <a:pt x="2697163" y="5881406"/>
                    <a:pt x="2700193" y="5781267"/>
                  </a:cubicBezTo>
                  <a:cubicBezTo>
                    <a:pt x="2703222" y="5523334"/>
                    <a:pt x="2700193" y="5268435"/>
                    <a:pt x="2700193" y="5010501"/>
                  </a:cubicBezTo>
                  <a:cubicBezTo>
                    <a:pt x="2700193" y="4758636"/>
                    <a:pt x="2703222" y="4509806"/>
                    <a:pt x="2700193" y="4257942"/>
                  </a:cubicBezTo>
                  <a:cubicBezTo>
                    <a:pt x="2697163" y="4127458"/>
                    <a:pt x="2754723" y="4045526"/>
                    <a:pt x="2863783" y="3984835"/>
                  </a:cubicBezTo>
                  <a:cubicBezTo>
                    <a:pt x="2991021" y="3918076"/>
                    <a:pt x="3127346" y="3875593"/>
                    <a:pt x="3269730" y="3857386"/>
                  </a:cubicBezTo>
                  <a:cubicBezTo>
                    <a:pt x="3407571" y="3837662"/>
                    <a:pt x="3544654" y="3828558"/>
                    <a:pt x="3680600" y="3833868"/>
                  </a:cubicBezTo>
                  <a:close/>
                  <a:moveTo>
                    <a:pt x="1716814" y="3356112"/>
                  </a:moveTo>
                  <a:cubicBezTo>
                    <a:pt x="1645510" y="3351844"/>
                    <a:pt x="1580172" y="3380872"/>
                    <a:pt x="1523356" y="3435514"/>
                  </a:cubicBezTo>
                  <a:cubicBezTo>
                    <a:pt x="1368818" y="3590333"/>
                    <a:pt x="1217310" y="3751223"/>
                    <a:pt x="1059741" y="3909078"/>
                  </a:cubicBezTo>
                  <a:cubicBezTo>
                    <a:pt x="862780" y="4109432"/>
                    <a:pt x="662789" y="4309786"/>
                    <a:pt x="462798" y="4510140"/>
                  </a:cubicBezTo>
                  <a:cubicBezTo>
                    <a:pt x="356742" y="4619424"/>
                    <a:pt x="280988" y="4743886"/>
                    <a:pt x="287049" y="4904777"/>
                  </a:cubicBezTo>
                  <a:cubicBezTo>
                    <a:pt x="290079" y="4941205"/>
                    <a:pt x="290079" y="4980668"/>
                    <a:pt x="299169" y="5017096"/>
                  </a:cubicBezTo>
                  <a:cubicBezTo>
                    <a:pt x="341592" y="5217450"/>
                    <a:pt x="517341" y="5387448"/>
                    <a:pt x="711272" y="5411733"/>
                  </a:cubicBezTo>
                  <a:cubicBezTo>
                    <a:pt x="935504" y="5445125"/>
                    <a:pt x="1144586" y="5338877"/>
                    <a:pt x="1244581" y="5138523"/>
                  </a:cubicBezTo>
                  <a:cubicBezTo>
                    <a:pt x="1468813" y="4689244"/>
                    <a:pt x="1693046" y="4239966"/>
                    <a:pt x="1917278" y="3790687"/>
                  </a:cubicBezTo>
                  <a:cubicBezTo>
                    <a:pt x="1929399" y="3763366"/>
                    <a:pt x="1941519" y="3736045"/>
                    <a:pt x="1953640" y="3708724"/>
                  </a:cubicBezTo>
                  <a:cubicBezTo>
                    <a:pt x="1965761" y="3669260"/>
                    <a:pt x="1974851" y="3626761"/>
                    <a:pt x="1968791" y="3584262"/>
                  </a:cubicBezTo>
                  <a:cubicBezTo>
                    <a:pt x="1950610" y="3478013"/>
                    <a:pt x="1890007" y="3405157"/>
                    <a:pt x="1790011" y="3371765"/>
                  </a:cubicBezTo>
                  <a:cubicBezTo>
                    <a:pt x="1765012" y="3362658"/>
                    <a:pt x="1740582" y="3357535"/>
                    <a:pt x="1716814" y="3356112"/>
                  </a:cubicBezTo>
                  <a:close/>
                  <a:moveTo>
                    <a:pt x="2258859" y="2735111"/>
                  </a:moveTo>
                  <a:cubicBezTo>
                    <a:pt x="2307201" y="2735111"/>
                    <a:pt x="2349500" y="2783492"/>
                    <a:pt x="2346479" y="2831873"/>
                  </a:cubicBezTo>
                  <a:cubicBezTo>
                    <a:pt x="2346479" y="2877230"/>
                    <a:pt x="2301158" y="2922587"/>
                    <a:pt x="2252816" y="2919564"/>
                  </a:cubicBezTo>
                  <a:cubicBezTo>
                    <a:pt x="2201453" y="2919564"/>
                    <a:pt x="2162175" y="2877230"/>
                    <a:pt x="2162175" y="2828849"/>
                  </a:cubicBezTo>
                  <a:cubicBezTo>
                    <a:pt x="2162175" y="2774420"/>
                    <a:pt x="2207496" y="2732087"/>
                    <a:pt x="2258859" y="2735111"/>
                  </a:cubicBezTo>
                  <a:close/>
                  <a:moveTo>
                    <a:pt x="1932066" y="2600194"/>
                  </a:moveTo>
                  <a:cubicBezTo>
                    <a:pt x="1980367" y="2597150"/>
                    <a:pt x="2022631" y="2636733"/>
                    <a:pt x="2025650" y="2688496"/>
                  </a:cubicBezTo>
                  <a:cubicBezTo>
                    <a:pt x="2025650" y="2743304"/>
                    <a:pt x="1989424" y="2782887"/>
                    <a:pt x="1935085" y="2782887"/>
                  </a:cubicBezTo>
                  <a:cubicBezTo>
                    <a:pt x="1883764" y="2782887"/>
                    <a:pt x="1841500" y="2746349"/>
                    <a:pt x="1841500" y="2694586"/>
                  </a:cubicBezTo>
                  <a:cubicBezTo>
                    <a:pt x="1841500" y="2642822"/>
                    <a:pt x="1880745" y="2600194"/>
                    <a:pt x="1932066" y="2600194"/>
                  </a:cubicBezTo>
                  <a:close/>
                  <a:moveTo>
                    <a:pt x="2573338" y="2597149"/>
                  </a:moveTo>
                  <a:cubicBezTo>
                    <a:pt x="2624701" y="2597149"/>
                    <a:pt x="2663979" y="2639807"/>
                    <a:pt x="2663979" y="2691606"/>
                  </a:cubicBezTo>
                  <a:cubicBezTo>
                    <a:pt x="2667000" y="2746452"/>
                    <a:pt x="2627722" y="2786062"/>
                    <a:pt x="2570316" y="2783015"/>
                  </a:cubicBezTo>
                  <a:cubicBezTo>
                    <a:pt x="2515932" y="2783015"/>
                    <a:pt x="2479675" y="2743405"/>
                    <a:pt x="2482697" y="2688559"/>
                  </a:cubicBezTo>
                  <a:cubicBezTo>
                    <a:pt x="2482697" y="2639807"/>
                    <a:pt x="2524996" y="2597149"/>
                    <a:pt x="2573338" y="2597149"/>
                  </a:cubicBezTo>
                  <a:close/>
                  <a:moveTo>
                    <a:pt x="2706766" y="2276474"/>
                  </a:moveTo>
                  <a:cubicBezTo>
                    <a:pt x="2758086" y="2276474"/>
                    <a:pt x="2797331" y="2315752"/>
                    <a:pt x="2797331" y="2367115"/>
                  </a:cubicBezTo>
                  <a:cubicBezTo>
                    <a:pt x="2800350" y="2421500"/>
                    <a:pt x="2755067" y="2463799"/>
                    <a:pt x="2703747" y="2460778"/>
                  </a:cubicBezTo>
                  <a:cubicBezTo>
                    <a:pt x="2652426" y="2460778"/>
                    <a:pt x="2616200" y="2418479"/>
                    <a:pt x="2616200" y="2367115"/>
                  </a:cubicBezTo>
                  <a:cubicBezTo>
                    <a:pt x="2616200" y="2315752"/>
                    <a:pt x="2655445" y="2276474"/>
                    <a:pt x="2706766" y="2276474"/>
                  </a:cubicBezTo>
                  <a:close/>
                  <a:moveTo>
                    <a:pt x="1798715" y="2273299"/>
                  </a:moveTo>
                  <a:cubicBezTo>
                    <a:pt x="1847017" y="2273299"/>
                    <a:pt x="1889281" y="2315598"/>
                    <a:pt x="1889281" y="2363940"/>
                  </a:cubicBezTo>
                  <a:cubicBezTo>
                    <a:pt x="1892300" y="2418325"/>
                    <a:pt x="1853055" y="2460624"/>
                    <a:pt x="1801734" y="2460624"/>
                  </a:cubicBezTo>
                  <a:cubicBezTo>
                    <a:pt x="1753433" y="2460624"/>
                    <a:pt x="1708150" y="2418325"/>
                    <a:pt x="1708150" y="2369983"/>
                  </a:cubicBezTo>
                  <a:cubicBezTo>
                    <a:pt x="1708150" y="2318619"/>
                    <a:pt x="1747395" y="2276320"/>
                    <a:pt x="1798715" y="2273299"/>
                  </a:cubicBezTo>
                  <a:close/>
                  <a:moveTo>
                    <a:pt x="2249633" y="2100263"/>
                  </a:moveTo>
                  <a:cubicBezTo>
                    <a:pt x="2395105" y="2100263"/>
                    <a:pt x="2519363" y="2221522"/>
                    <a:pt x="2519363" y="2364002"/>
                  </a:cubicBezTo>
                  <a:cubicBezTo>
                    <a:pt x="2519363" y="2509514"/>
                    <a:pt x="2398136" y="2633806"/>
                    <a:pt x="2255694" y="2636838"/>
                  </a:cubicBezTo>
                  <a:cubicBezTo>
                    <a:pt x="2116283" y="2636838"/>
                    <a:pt x="1988994" y="2515577"/>
                    <a:pt x="1985963" y="2370066"/>
                  </a:cubicBezTo>
                  <a:cubicBezTo>
                    <a:pt x="1985963" y="2227585"/>
                    <a:pt x="2107191" y="2100263"/>
                    <a:pt x="2249633" y="2100263"/>
                  </a:cubicBezTo>
                  <a:close/>
                  <a:moveTo>
                    <a:pt x="2570316" y="1954212"/>
                  </a:moveTo>
                  <a:cubicBezTo>
                    <a:pt x="2624701" y="1954212"/>
                    <a:pt x="2663979" y="1987706"/>
                    <a:pt x="2663979" y="2039469"/>
                  </a:cubicBezTo>
                  <a:cubicBezTo>
                    <a:pt x="2667000" y="2094277"/>
                    <a:pt x="2624701" y="2139950"/>
                    <a:pt x="2573338" y="2139950"/>
                  </a:cubicBezTo>
                  <a:cubicBezTo>
                    <a:pt x="2524996" y="2139950"/>
                    <a:pt x="2482697" y="2097321"/>
                    <a:pt x="2482697" y="2045559"/>
                  </a:cubicBezTo>
                  <a:cubicBezTo>
                    <a:pt x="2479675" y="1993796"/>
                    <a:pt x="2515932" y="1954212"/>
                    <a:pt x="2570316" y="1954212"/>
                  </a:cubicBezTo>
                  <a:close/>
                  <a:moveTo>
                    <a:pt x="1932066" y="1954212"/>
                  </a:moveTo>
                  <a:cubicBezTo>
                    <a:pt x="1989424" y="1954212"/>
                    <a:pt x="2025650" y="1990751"/>
                    <a:pt x="2025650" y="2045558"/>
                  </a:cubicBezTo>
                  <a:cubicBezTo>
                    <a:pt x="2022631" y="2097321"/>
                    <a:pt x="1983386" y="2139950"/>
                    <a:pt x="1935085" y="2139950"/>
                  </a:cubicBezTo>
                  <a:cubicBezTo>
                    <a:pt x="1883764" y="2136905"/>
                    <a:pt x="1841500" y="2094277"/>
                    <a:pt x="1841500" y="2045558"/>
                  </a:cubicBezTo>
                  <a:cubicBezTo>
                    <a:pt x="1841500" y="1993795"/>
                    <a:pt x="1880745" y="1954212"/>
                    <a:pt x="1932066" y="1954212"/>
                  </a:cubicBezTo>
                  <a:close/>
                  <a:moveTo>
                    <a:pt x="2252741" y="1817687"/>
                  </a:moveTo>
                  <a:cubicBezTo>
                    <a:pt x="2301042" y="1817687"/>
                    <a:pt x="2346325" y="1860345"/>
                    <a:pt x="2346325" y="1909097"/>
                  </a:cubicBezTo>
                  <a:cubicBezTo>
                    <a:pt x="2346325" y="1960896"/>
                    <a:pt x="2301042" y="2006600"/>
                    <a:pt x="2252741" y="2006600"/>
                  </a:cubicBezTo>
                  <a:cubicBezTo>
                    <a:pt x="2201420" y="2003553"/>
                    <a:pt x="2162175" y="1960896"/>
                    <a:pt x="2162175" y="1909097"/>
                  </a:cubicBezTo>
                  <a:cubicBezTo>
                    <a:pt x="2162175" y="1857298"/>
                    <a:pt x="2204439" y="1817687"/>
                    <a:pt x="2252741" y="1817687"/>
                  </a:cubicBezTo>
                  <a:close/>
                  <a:moveTo>
                    <a:pt x="2258725" y="1690688"/>
                  </a:moveTo>
                  <a:cubicBezTo>
                    <a:pt x="1888981" y="1690688"/>
                    <a:pt x="1588944" y="1993950"/>
                    <a:pt x="1585913" y="2363931"/>
                  </a:cubicBezTo>
                  <a:cubicBezTo>
                    <a:pt x="1585913" y="2727844"/>
                    <a:pt x="1864736" y="3040206"/>
                    <a:pt x="2255694" y="3043237"/>
                  </a:cubicBezTo>
                  <a:cubicBezTo>
                    <a:pt x="2628468" y="3043237"/>
                    <a:pt x="2919413" y="2743007"/>
                    <a:pt x="2919413" y="2366963"/>
                  </a:cubicBezTo>
                  <a:cubicBezTo>
                    <a:pt x="2919413" y="1993950"/>
                    <a:pt x="2622406" y="1693721"/>
                    <a:pt x="2258725" y="1690688"/>
                  </a:cubicBezTo>
                  <a:close/>
                  <a:moveTo>
                    <a:pt x="2240903" y="1517650"/>
                  </a:moveTo>
                  <a:cubicBezTo>
                    <a:pt x="2707428" y="1517650"/>
                    <a:pt x="3080042" y="1897130"/>
                    <a:pt x="3080042" y="2367686"/>
                  </a:cubicBezTo>
                  <a:cubicBezTo>
                    <a:pt x="3086101" y="2807884"/>
                    <a:pt x="2737722" y="3214687"/>
                    <a:pt x="2243932" y="3214687"/>
                  </a:cubicBezTo>
                  <a:cubicBezTo>
                    <a:pt x="1753172" y="3214687"/>
                    <a:pt x="1404793" y="2813956"/>
                    <a:pt x="1404793" y="2367686"/>
                  </a:cubicBezTo>
                  <a:cubicBezTo>
                    <a:pt x="1401763" y="1903202"/>
                    <a:pt x="1783466" y="1520686"/>
                    <a:pt x="2240903" y="1517650"/>
                  </a:cubicBezTo>
                  <a:close/>
                  <a:moveTo>
                    <a:pt x="4171950" y="150679"/>
                  </a:moveTo>
                  <a:cubicBezTo>
                    <a:pt x="4108527" y="150679"/>
                    <a:pt x="4051145" y="208461"/>
                    <a:pt x="4051145" y="272324"/>
                  </a:cubicBezTo>
                  <a:cubicBezTo>
                    <a:pt x="4048125" y="336188"/>
                    <a:pt x="4108527" y="397010"/>
                    <a:pt x="4171950" y="400051"/>
                  </a:cubicBezTo>
                  <a:cubicBezTo>
                    <a:pt x="4235373" y="400051"/>
                    <a:pt x="4295775" y="336188"/>
                    <a:pt x="4295775" y="272324"/>
                  </a:cubicBezTo>
                  <a:cubicBezTo>
                    <a:pt x="4295775" y="208461"/>
                    <a:pt x="4232352" y="147638"/>
                    <a:pt x="4171950" y="150679"/>
                  </a:cubicBezTo>
                  <a:close/>
                  <a:moveTo>
                    <a:pt x="312083" y="150679"/>
                  </a:moveTo>
                  <a:cubicBezTo>
                    <a:pt x="248325" y="147638"/>
                    <a:pt x="193675" y="208461"/>
                    <a:pt x="193675" y="275365"/>
                  </a:cubicBezTo>
                  <a:cubicBezTo>
                    <a:pt x="193675" y="342270"/>
                    <a:pt x="248325" y="397010"/>
                    <a:pt x="312083" y="400051"/>
                  </a:cubicBezTo>
                  <a:cubicBezTo>
                    <a:pt x="375841" y="400051"/>
                    <a:pt x="433527" y="339229"/>
                    <a:pt x="436563" y="275365"/>
                  </a:cubicBezTo>
                  <a:cubicBezTo>
                    <a:pt x="436563" y="208461"/>
                    <a:pt x="378877" y="150679"/>
                    <a:pt x="312083" y="150679"/>
                  </a:cubicBezTo>
                  <a:close/>
                  <a:moveTo>
                    <a:pt x="160472" y="0"/>
                  </a:moveTo>
                  <a:cubicBezTo>
                    <a:pt x="175611" y="0"/>
                    <a:pt x="190750" y="0"/>
                    <a:pt x="208917" y="0"/>
                  </a:cubicBezTo>
                  <a:cubicBezTo>
                    <a:pt x="1568386" y="0"/>
                    <a:pt x="2930884" y="0"/>
                    <a:pt x="4293381" y="0"/>
                  </a:cubicBezTo>
                  <a:cubicBezTo>
                    <a:pt x="4317603" y="0"/>
                    <a:pt x="4338798" y="0"/>
                    <a:pt x="4359992" y="3035"/>
                  </a:cubicBezTo>
                  <a:cubicBezTo>
                    <a:pt x="4432658" y="9104"/>
                    <a:pt x="4484130" y="54624"/>
                    <a:pt x="4499270" y="124422"/>
                  </a:cubicBezTo>
                  <a:cubicBezTo>
                    <a:pt x="4505325" y="154769"/>
                    <a:pt x="4505325" y="185115"/>
                    <a:pt x="4505325" y="215462"/>
                  </a:cubicBezTo>
                  <a:cubicBezTo>
                    <a:pt x="4505325" y="1374709"/>
                    <a:pt x="4505325" y="2533956"/>
                    <a:pt x="4505325" y="3693202"/>
                  </a:cubicBezTo>
                  <a:cubicBezTo>
                    <a:pt x="4505325" y="3699271"/>
                    <a:pt x="4505325" y="3705341"/>
                    <a:pt x="4505325" y="3711410"/>
                  </a:cubicBezTo>
                  <a:cubicBezTo>
                    <a:pt x="4505325" y="3793346"/>
                    <a:pt x="4505325" y="3793346"/>
                    <a:pt x="4429630" y="3753896"/>
                  </a:cubicBezTo>
                  <a:cubicBezTo>
                    <a:pt x="4190437" y="3623404"/>
                    <a:pt x="3930048" y="3574850"/>
                    <a:pt x="3660576" y="3568780"/>
                  </a:cubicBezTo>
                  <a:cubicBezTo>
                    <a:pt x="3636354" y="3568780"/>
                    <a:pt x="3600021" y="3583954"/>
                    <a:pt x="3587910" y="3556642"/>
                  </a:cubicBezTo>
                  <a:cubicBezTo>
                    <a:pt x="3572771" y="3529329"/>
                    <a:pt x="3609104" y="3508087"/>
                    <a:pt x="3627271" y="3489879"/>
                  </a:cubicBezTo>
                  <a:cubicBezTo>
                    <a:pt x="3851326" y="3204619"/>
                    <a:pt x="3981520" y="2885978"/>
                    <a:pt x="4008770" y="2521816"/>
                  </a:cubicBezTo>
                  <a:cubicBezTo>
                    <a:pt x="4057215" y="1920950"/>
                    <a:pt x="3851326" y="1414160"/>
                    <a:pt x="3406244" y="1010548"/>
                  </a:cubicBezTo>
                  <a:cubicBezTo>
                    <a:pt x="3139800" y="770808"/>
                    <a:pt x="2824912" y="631213"/>
                    <a:pt x="2470662" y="588728"/>
                  </a:cubicBezTo>
                  <a:cubicBezTo>
                    <a:pt x="1934747" y="524999"/>
                    <a:pt x="1462414" y="667629"/>
                    <a:pt x="1062748" y="1031791"/>
                  </a:cubicBezTo>
                  <a:cubicBezTo>
                    <a:pt x="602527" y="1450576"/>
                    <a:pt x="417833" y="1978610"/>
                    <a:pt x="484444" y="2594649"/>
                  </a:cubicBezTo>
                  <a:cubicBezTo>
                    <a:pt x="529860" y="2995227"/>
                    <a:pt x="702443" y="3341179"/>
                    <a:pt x="984026" y="3629474"/>
                  </a:cubicBezTo>
                  <a:cubicBezTo>
                    <a:pt x="1041554" y="3687133"/>
                    <a:pt x="1041554" y="3687133"/>
                    <a:pt x="1102109" y="3626439"/>
                  </a:cubicBezTo>
                  <a:cubicBezTo>
                    <a:pt x="1202026" y="3523260"/>
                    <a:pt x="1301942" y="3420081"/>
                    <a:pt x="1404886" y="3319937"/>
                  </a:cubicBezTo>
                  <a:cubicBezTo>
                    <a:pt x="1529025" y="3201584"/>
                    <a:pt x="1677386" y="3159099"/>
                    <a:pt x="1843913" y="3213723"/>
                  </a:cubicBezTo>
                  <a:cubicBezTo>
                    <a:pt x="2007413" y="3271382"/>
                    <a:pt x="2095219" y="3392769"/>
                    <a:pt x="2128524" y="3556642"/>
                  </a:cubicBezTo>
                  <a:cubicBezTo>
                    <a:pt x="2146691" y="3653751"/>
                    <a:pt x="2119441" y="3747826"/>
                    <a:pt x="2077052" y="3832797"/>
                  </a:cubicBezTo>
                  <a:cubicBezTo>
                    <a:pt x="2037691" y="3920803"/>
                    <a:pt x="1995302" y="4005774"/>
                    <a:pt x="1949885" y="4087710"/>
                  </a:cubicBezTo>
                  <a:cubicBezTo>
                    <a:pt x="1931719" y="4124126"/>
                    <a:pt x="1937774" y="4136265"/>
                    <a:pt x="1980163" y="4142334"/>
                  </a:cubicBezTo>
                  <a:cubicBezTo>
                    <a:pt x="2113385" y="4157508"/>
                    <a:pt x="2249635" y="4175716"/>
                    <a:pt x="2382857" y="4154473"/>
                  </a:cubicBezTo>
                  <a:cubicBezTo>
                    <a:pt x="2428273" y="4148404"/>
                    <a:pt x="2446440" y="4166612"/>
                    <a:pt x="2446440" y="4212132"/>
                  </a:cubicBezTo>
                  <a:cubicBezTo>
                    <a:pt x="2446440" y="4685542"/>
                    <a:pt x="2443412" y="5161986"/>
                    <a:pt x="2446440" y="5638431"/>
                  </a:cubicBezTo>
                  <a:cubicBezTo>
                    <a:pt x="2446440" y="5699124"/>
                    <a:pt x="2410107" y="5696090"/>
                    <a:pt x="2364690" y="5696090"/>
                  </a:cubicBezTo>
                  <a:cubicBezTo>
                    <a:pt x="1862080" y="5696090"/>
                    <a:pt x="1356442" y="5696090"/>
                    <a:pt x="850804" y="5696090"/>
                  </a:cubicBezTo>
                  <a:cubicBezTo>
                    <a:pt x="626749" y="5696090"/>
                    <a:pt x="399666" y="5696090"/>
                    <a:pt x="172583" y="5696090"/>
                  </a:cubicBezTo>
                  <a:cubicBezTo>
                    <a:pt x="63583" y="5696090"/>
                    <a:pt x="6056" y="5641465"/>
                    <a:pt x="0" y="5532217"/>
                  </a:cubicBezTo>
                  <a:cubicBezTo>
                    <a:pt x="0" y="5507940"/>
                    <a:pt x="0" y="5486697"/>
                    <a:pt x="0" y="5465454"/>
                  </a:cubicBezTo>
                  <a:cubicBezTo>
                    <a:pt x="0" y="4594502"/>
                    <a:pt x="0" y="3723549"/>
                    <a:pt x="0" y="2855631"/>
                  </a:cubicBezTo>
                  <a:cubicBezTo>
                    <a:pt x="0" y="1981645"/>
                    <a:pt x="0" y="1107658"/>
                    <a:pt x="0" y="233670"/>
                  </a:cubicBezTo>
                  <a:cubicBezTo>
                    <a:pt x="0" y="200289"/>
                    <a:pt x="0" y="166907"/>
                    <a:pt x="6056" y="136561"/>
                  </a:cubicBezTo>
                  <a:cubicBezTo>
                    <a:pt x="21195" y="48555"/>
                    <a:pt x="72667" y="6069"/>
                    <a:pt x="160472" y="0"/>
                  </a:cubicBez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111" name="Freeform 70">
              <a:extLst>
                <a:ext uri="{FF2B5EF4-FFF2-40B4-BE49-F238E27FC236}">
                  <a16:creationId xmlns:a16="http://schemas.microsoft.com/office/drawing/2014/main" id="{F01897CC-C96A-4EFB-B92A-4F34A50EF460}"/>
                </a:ext>
              </a:extLst>
            </p:cNvPr>
            <p:cNvSpPr/>
            <p:nvPr/>
          </p:nvSpPr>
          <p:spPr bwMode="auto">
            <a:xfrm>
              <a:off x="7593703" y="3183496"/>
              <a:ext cx="527121" cy="667277"/>
            </a:xfrm>
            <a:custGeom>
              <a:avLst/>
              <a:gdLst>
                <a:gd name="connsiteX0" fmla="*/ 4532384 w 4895850"/>
                <a:gd name="connsiteY0" fmla="*/ 5724525 h 6197600"/>
                <a:gd name="connsiteX1" fmla="*/ 4398963 w 4895850"/>
                <a:gd name="connsiteY1" fmla="*/ 5854773 h 6197600"/>
                <a:gd name="connsiteX2" fmla="*/ 4532384 w 4895850"/>
                <a:gd name="connsiteY2" fmla="*/ 5988050 h 6197600"/>
                <a:gd name="connsiteX3" fmla="*/ 4668838 w 4895850"/>
                <a:gd name="connsiteY3" fmla="*/ 5857802 h 6197600"/>
                <a:gd name="connsiteX4" fmla="*/ 4532384 w 4895850"/>
                <a:gd name="connsiteY4" fmla="*/ 5724525 h 6197600"/>
                <a:gd name="connsiteX5" fmla="*/ 1858333 w 4895850"/>
                <a:gd name="connsiteY5" fmla="*/ 3651391 h 6197600"/>
                <a:gd name="connsiteX6" fmla="*/ 1638052 w 4895850"/>
                <a:gd name="connsiteY6" fmla="*/ 3750101 h 6197600"/>
                <a:gd name="connsiteX7" fmla="*/ 1292869 w 4895850"/>
                <a:gd name="connsiteY7" fmla="*/ 4105458 h 6197600"/>
                <a:gd name="connsiteX8" fmla="*/ 466248 w 4895850"/>
                <a:gd name="connsiteY8" fmla="*/ 4949809 h 6197600"/>
                <a:gd name="connsiteX9" fmla="*/ 360271 w 4895850"/>
                <a:gd name="connsiteY9" fmla="*/ 5566367 h 6197600"/>
                <a:gd name="connsiteX10" fmla="*/ 796291 w 4895850"/>
                <a:gd name="connsiteY10" fmla="*/ 5894388 h 6197600"/>
                <a:gd name="connsiteX11" fmla="*/ 1350400 w 4895850"/>
                <a:gd name="connsiteY11" fmla="*/ 5587628 h 6197600"/>
                <a:gd name="connsiteX12" fmla="*/ 2086183 w 4895850"/>
                <a:gd name="connsiteY12" fmla="*/ 4111532 h 6197600"/>
                <a:gd name="connsiteX13" fmla="*/ 2122518 w 4895850"/>
                <a:gd name="connsiteY13" fmla="*/ 4020415 h 6197600"/>
                <a:gd name="connsiteX14" fmla="*/ 2064988 w 4895850"/>
                <a:gd name="connsiteY14" fmla="*/ 3744027 h 6197600"/>
                <a:gd name="connsiteX15" fmla="*/ 1858333 w 4895850"/>
                <a:gd name="connsiteY15" fmla="*/ 3651391 h 6197600"/>
                <a:gd name="connsiteX16" fmla="*/ 2443307 w 4895850"/>
                <a:gd name="connsiteY16" fmla="*/ 2976563 h 6197600"/>
                <a:gd name="connsiteX17" fmla="*/ 2546350 w 4895850"/>
                <a:gd name="connsiteY17" fmla="*/ 3073614 h 6197600"/>
                <a:gd name="connsiteX18" fmla="*/ 2446338 w 4895850"/>
                <a:gd name="connsiteY18" fmla="*/ 3176730 h 6197600"/>
                <a:gd name="connsiteX19" fmla="*/ 2349356 w 4895850"/>
                <a:gd name="connsiteY19" fmla="*/ 3076647 h 6197600"/>
                <a:gd name="connsiteX20" fmla="*/ 2443307 w 4895850"/>
                <a:gd name="connsiteY20" fmla="*/ 2976563 h 6197600"/>
                <a:gd name="connsiteX21" fmla="*/ 2797035 w 4895850"/>
                <a:gd name="connsiteY21" fmla="*/ 2830513 h 6197600"/>
                <a:gd name="connsiteX22" fmla="*/ 2894153 w 4895850"/>
                <a:gd name="connsiteY22" fmla="*/ 2927424 h 6197600"/>
                <a:gd name="connsiteX23" fmla="*/ 2797035 w 4895850"/>
                <a:gd name="connsiteY23" fmla="*/ 3027363 h 6197600"/>
                <a:gd name="connsiteX24" fmla="*/ 2693848 w 4895850"/>
                <a:gd name="connsiteY24" fmla="*/ 2933481 h 6197600"/>
                <a:gd name="connsiteX25" fmla="*/ 2797035 w 4895850"/>
                <a:gd name="connsiteY25" fmla="*/ 2830513 h 6197600"/>
                <a:gd name="connsiteX26" fmla="*/ 2097965 w 4895850"/>
                <a:gd name="connsiteY26" fmla="*/ 2830513 h 6197600"/>
                <a:gd name="connsiteX27" fmla="*/ 2200276 w 4895850"/>
                <a:gd name="connsiteY27" fmla="*/ 2927424 h 6197600"/>
                <a:gd name="connsiteX28" fmla="*/ 2094956 w 4895850"/>
                <a:gd name="connsiteY28" fmla="*/ 3027363 h 6197600"/>
                <a:gd name="connsiteX29" fmla="*/ 1998663 w 4895850"/>
                <a:gd name="connsiteY29" fmla="*/ 2927424 h 6197600"/>
                <a:gd name="connsiteX30" fmla="*/ 2097965 w 4895850"/>
                <a:gd name="connsiteY30" fmla="*/ 2830513 h 6197600"/>
                <a:gd name="connsiteX31" fmla="*/ 2943012 w 4895850"/>
                <a:gd name="connsiteY31" fmla="*/ 2474913 h 6197600"/>
                <a:gd name="connsiteX32" fmla="*/ 3040063 w 4895850"/>
                <a:gd name="connsiteY32" fmla="*/ 2578030 h 6197600"/>
                <a:gd name="connsiteX33" fmla="*/ 2933914 w 4895850"/>
                <a:gd name="connsiteY33" fmla="*/ 2675080 h 6197600"/>
                <a:gd name="connsiteX34" fmla="*/ 2839896 w 4895850"/>
                <a:gd name="connsiteY34" fmla="*/ 2571964 h 6197600"/>
                <a:gd name="connsiteX35" fmla="*/ 2943012 w 4895850"/>
                <a:gd name="connsiteY35" fmla="*/ 2474913 h 6197600"/>
                <a:gd name="connsiteX36" fmla="*/ 1955729 w 4895850"/>
                <a:gd name="connsiteY36" fmla="*/ 2474913 h 6197600"/>
                <a:gd name="connsiteX37" fmla="*/ 2055813 w 4895850"/>
                <a:gd name="connsiteY37" fmla="*/ 2574926 h 6197600"/>
                <a:gd name="connsiteX38" fmla="*/ 1955729 w 4895850"/>
                <a:gd name="connsiteY38" fmla="*/ 2674938 h 6197600"/>
                <a:gd name="connsiteX39" fmla="*/ 1852613 w 4895850"/>
                <a:gd name="connsiteY39" fmla="*/ 2577956 h 6197600"/>
                <a:gd name="connsiteX40" fmla="*/ 1955729 w 4895850"/>
                <a:gd name="connsiteY40" fmla="*/ 2474913 h 6197600"/>
                <a:gd name="connsiteX41" fmla="*/ 2449364 w 4895850"/>
                <a:gd name="connsiteY41" fmla="*/ 2282825 h 6197600"/>
                <a:gd name="connsiteX42" fmla="*/ 2736850 w 4895850"/>
                <a:gd name="connsiteY42" fmla="*/ 2571882 h 6197600"/>
                <a:gd name="connsiteX43" fmla="*/ 2446338 w 4895850"/>
                <a:gd name="connsiteY43" fmla="*/ 2867025 h 6197600"/>
                <a:gd name="connsiteX44" fmla="*/ 2158851 w 4895850"/>
                <a:gd name="connsiteY44" fmla="*/ 2574925 h 6197600"/>
                <a:gd name="connsiteX45" fmla="*/ 2449364 w 4895850"/>
                <a:gd name="connsiteY45" fmla="*/ 2282825 h 6197600"/>
                <a:gd name="connsiteX46" fmla="*/ 2091934 w 4895850"/>
                <a:gd name="connsiteY46" fmla="*/ 2125521 h 6197600"/>
                <a:gd name="connsiteX47" fmla="*/ 2200437 w 4895850"/>
                <a:gd name="connsiteY47" fmla="*/ 2222571 h 6197600"/>
                <a:gd name="connsiteX48" fmla="*/ 2103990 w 4895850"/>
                <a:gd name="connsiteY48" fmla="*/ 2322655 h 6197600"/>
                <a:gd name="connsiteX49" fmla="*/ 1998502 w 4895850"/>
                <a:gd name="connsiteY49" fmla="*/ 2228637 h 6197600"/>
                <a:gd name="connsiteX50" fmla="*/ 2091934 w 4895850"/>
                <a:gd name="connsiteY50" fmla="*/ 2125521 h 6197600"/>
                <a:gd name="connsiteX51" fmla="*/ 2797104 w 4895850"/>
                <a:gd name="connsiteY51" fmla="*/ 2125519 h 6197600"/>
                <a:gd name="connsiteX52" fmla="*/ 2894155 w 4895850"/>
                <a:gd name="connsiteY52" fmla="*/ 2225531 h 6197600"/>
                <a:gd name="connsiteX53" fmla="*/ 2794072 w 4895850"/>
                <a:gd name="connsiteY53" fmla="*/ 2322513 h 6197600"/>
                <a:gd name="connsiteX54" fmla="*/ 2693988 w 4895850"/>
                <a:gd name="connsiteY54" fmla="*/ 2225531 h 6197600"/>
                <a:gd name="connsiteX55" fmla="*/ 2797104 w 4895850"/>
                <a:gd name="connsiteY55" fmla="*/ 2125519 h 6197600"/>
                <a:gd name="connsiteX56" fmla="*/ 2446338 w 4895850"/>
                <a:gd name="connsiteY56" fmla="*/ 1976438 h 6197600"/>
                <a:gd name="connsiteX57" fmla="*/ 2546350 w 4895850"/>
                <a:gd name="connsiteY57" fmla="*/ 2080299 h 6197600"/>
                <a:gd name="connsiteX58" fmla="*/ 2446338 w 4895850"/>
                <a:gd name="connsiteY58" fmla="*/ 2178051 h 6197600"/>
                <a:gd name="connsiteX59" fmla="*/ 2349356 w 4895850"/>
                <a:gd name="connsiteY59" fmla="*/ 2077244 h 6197600"/>
                <a:gd name="connsiteX60" fmla="*/ 2446338 w 4895850"/>
                <a:gd name="connsiteY60" fmla="*/ 1976438 h 6197600"/>
                <a:gd name="connsiteX61" fmla="*/ 2436813 w 4895850"/>
                <a:gd name="connsiteY61" fmla="*/ 1858575 h 6197600"/>
                <a:gd name="connsiteX62" fmla="*/ 1719669 w 4895850"/>
                <a:gd name="connsiteY62" fmla="*/ 2575719 h 6197600"/>
                <a:gd name="connsiteX63" fmla="*/ 2436813 w 4895850"/>
                <a:gd name="connsiteY63" fmla="*/ 3292863 h 6197600"/>
                <a:gd name="connsiteX64" fmla="*/ 3153957 w 4895850"/>
                <a:gd name="connsiteY64" fmla="*/ 2575719 h 6197600"/>
                <a:gd name="connsiteX65" fmla="*/ 2436813 w 4895850"/>
                <a:gd name="connsiteY65" fmla="*/ 1858575 h 6197600"/>
                <a:gd name="connsiteX66" fmla="*/ 2436813 w 4895850"/>
                <a:gd name="connsiteY66" fmla="*/ 1652587 h 6197600"/>
                <a:gd name="connsiteX67" fmla="*/ 3359945 w 4895850"/>
                <a:gd name="connsiteY67" fmla="*/ 2575719 h 6197600"/>
                <a:gd name="connsiteX68" fmla="*/ 2436813 w 4895850"/>
                <a:gd name="connsiteY68" fmla="*/ 3498851 h 6197600"/>
                <a:gd name="connsiteX69" fmla="*/ 1513681 w 4895850"/>
                <a:gd name="connsiteY69" fmla="*/ 2575719 h 6197600"/>
                <a:gd name="connsiteX70" fmla="*/ 2436813 w 4895850"/>
                <a:gd name="connsiteY70" fmla="*/ 1652587 h 6197600"/>
                <a:gd name="connsiteX71" fmla="*/ 2472274 w 4895850"/>
                <a:gd name="connsiteY71" fmla="*/ 612403 h 6197600"/>
                <a:gd name="connsiteX72" fmla="*/ 1676665 w 4895850"/>
                <a:gd name="connsiteY72" fmla="*/ 782870 h 6197600"/>
                <a:gd name="connsiteX73" fmla="*/ 504825 w 4895850"/>
                <a:gd name="connsiteY73" fmla="*/ 2565748 h 6197600"/>
                <a:gd name="connsiteX74" fmla="*/ 619890 w 4895850"/>
                <a:gd name="connsiteY74" fmla="*/ 3236985 h 6197600"/>
                <a:gd name="connsiteX75" fmla="*/ 1083175 w 4895850"/>
                <a:gd name="connsiteY75" fmla="*/ 3968968 h 6197600"/>
                <a:gd name="connsiteX76" fmla="*/ 1174015 w 4895850"/>
                <a:gd name="connsiteY76" fmla="*/ 3968968 h 6197600"/>
                <a:gd name="connsiteX77" fmla="*/ 1537376 w 4895850"/>
                <a:gd name="connsiteY77" fmla="*/ 3604495 h 6197600"/>
                <a:gd name="connsiteX78" fmla="*/ 1979466 w 4895850"/>
                <a:gd name="connsiteY78" fmla="*/ 3489079 h 6197600"/>
                <a:gd name="connsiteX79" fmla="*/ 2258042 w 4895850"/>
                <a:gd name="connsiteY79" fmla="*/ 4163353 h 6197600"/>
                <a:gd name="connsiteX80" fmla="*/ 2115726 w 4895850"/>
                <a:gd name="connsiteY80" fmla="*/ 4445819 h 6197600"/>
                <a:gd name="connsiteX81" fmla="*/ 2146006 w 4895850"/>
                <a:gd name="connsiteY81" fmla="*/ 4506565 h 6197600"/>
                <a:gd name="connsiteX82" fmla="*/ 2566899 w 4895850"/>
                <a:gd name="connsiteY82" fmla="*/ 4521751 h 6197600"/>
                <a:gd name="connsiteX83" fmla="*/ 3702403 w 4895850"/>
                <a:gd name="connsiteY83" fmla="*/ 4044899 h 6197600"/>
                <a:gd name="connsiteX84" fmla="*/ 4350397 w 4895850"/>
                <a:gd name="connsiteY84" fmla="*/ 2353139 h 6197600"/>
                <a:gd name="connsiteX85" fmla="*/ 3263342 w 4895850"/>
                <a:gd name="connsiteY85" fmla="*/ 813242 h 6197600"/>
                <a:gd name="connsiteX86" fmla="*/ 2472274 w 4895850"/>
                <a:gd name="connsiteY86" fmla="*/ 612403 h 6197600"/>
                <a:gd name="connsiteX87" fmla="*/ 4541481 w 4895850"/>
                <a:gd name="connsiteY87" fmla="*/ 163390 h 6197600"/>
                <a:gd name="connsiteX88" fmla="*/ 4398963 w 4895850"/>
                <a:gd name="connsiteY88" fmla="*/ 294606 h 6197600"/>
                <a:gd name="connsiteX89" fmla="*/ 4532384 w 4895850"/>
                <a:gd name="connsiteY89" fmla="*/ 434976 h 6197600"/>
                <a:gd name="connsiteX90" fmla="*/ 4668838 w 4895850"/>
                <a:gd name="connsiteY90" fmla="*/ 297657 h 6197600"/>
                <a:gd name="connsiteX91" fmla="*/ 4541481 w 4895850"/>
                <a:gd name="connsiteY91" fmla="*/ 163390 h 6197600"/>
                <a:gd name="connsiteX92" fmla="*/ 335919 w 4895850"/>
                <a:gd name="connsiteY92" fmla="*/ 160338 h 6197600"/>
                <a:gd name="connsiteX93" fmla="*/ 206375 w 4895850"/>
                <a:gd name="connsiteY93" fmla="*/ 300709 h 6197600"/>
                <a:gd name="connsiteX94" fmla="*/ 338932 w 4895850"/>
                <a:gd name="connsiteY94" fmla="*/ 434976 h 6197600"/>
                <a:gd name="connsiteX95" fmla="*/ 468476 w 4895850"/>
                <a:gd name="connsiteY95" fmla="*/ 294606 h 6197600"/>
                <a:gd name="connsiteX96" fmla="*/ 335919 w 4895850"/>
                <a:gd name="connsiteY96" fmla="*/ 160338 h 6197600"/>
                <a:gd name="connsiteX97" fmla="*/ 163498 w 4895850"/>
                <a:gd name="connsiteY97" fmla="*/ 0 h 6197600"/>
                <a:gd name="connsiteX98" fmla="*/ 224053 w 4895850"/>
                <a:gd name="connsiteY98" fmla="*/ 0 h 6197600"/>
                <a:gd name="connsiteX99" fmla="*/ 4665742 w 4895850"/>
                <a:gd name="connsiteY99" fmla="*/ 0 h 6197600"/>
                <a:gd name="connsiteX100" fmla="*/ 4738408 w 4895850"/>
                <a:gd name="connsiteY100" fmla="*/ 3037 h 6197600"/>
                <a:gd name="connsiteX101" fmla="*/ 4892822 w 4895850"/>
                <a:gd name="connsiteY101" fmla="*/ 154864 h 6197600"/>
                <a:gd name="connsiteX102" fmla="*/ 4892822 w 4895850"/>
                <a:gd name="connsiteY102" fmla="*/ 233815 h 6197600"/>
                <a:gd name="connsiteX103" fmla="*/ 4892822 w 4895850"/>
                <a:gd name="connsiteY103" fmla="*/ 3106392 h 6197600"/>
                <a:gd name="connsiteX104" fmla="*/ 4895850 w 4895850"/>
                <a:gd name="connsiteY104" fmla="*/ 5997188 h 6197600"/>
                <a:gd name="connsiteX105" fmla="*/ 4841350 w 4895850"/>
                <a:gd name="connsiteY105" fmla="*/ 6158125 h 6197600"/>
                <a:gd name="connsiteX106" fmla="*/ 4717214 w 4895850"/>
                <a:gd name="connsiteY106" fmla="*/ 6197600 h 6197600"/>
                <a:gd name="connsiteX107" fmla="*/ 175609 w 4895850"/>
                <a:gd name="connsiteY107" fmla="*/ 6197600 h 6197600"/>
                <a:gd name="connsiteX108" fmla="*/ 0 w 4895850"/>
                <a:gd name="connsiteY108" fmla="*/ 6024517 h 6197600"/>
                <a:gd name="connsiteX109" fmla="*/ 0 w 4895850"/>
                <a:gd name="connsiteY109" fmla="*/ 5975932 h 6197600"/>
                <a:gd name="connsiteX110" fmla="*/ 0 w 4895850"/>
                <a:gd name="connsiteY110" fmla="*/ 227741 h 6197600"/>
                <a:gd name="connsiteX111" fmla="*/ 0 w 4895850"/>
                <a:gd name="connsiteY111" fmla="*/ 160937 h 6197600"/>
                <a:gd name="connsiteX112" fmla="*/ 163498 w 4895850"/>
                <a:gd name="connsiteY112" fmla="*/ 0 h 619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4895850" h="6197600">
                  <a:moveTo>
                    <a:pt x="4532384" y="5724525"/>
                  </a:moveTo>
                  <a:cubicBezTo>
                    <a:pt x="4459609" y="5724525"/>
                    <a:pt x="4401995" y="5782077"/>
                    <a:pt x="4398963" y="5854773"/>
                  </a:cubicBezTo>
                  <a:cubicBezTo>
                    <a:pt x="4398963" y="5927470"/>
                    <a:pt x="4456577" y="5988050"/>
                    <a:pt x="4532384" y="5988050"/>
                  </a:cubicBezTo>
                  <a:cubicBezTo>
                    <a:pt x="4611224" y="5988050"/>
                    <a:pt x="4665806" y="5936557"/>
                    <a:pt x="4668838" y="5857802"/>
                  </a:cubicBezTo>
                  <a:cubicBezTo>
                    <a:pt x="4668838" y="5782077"/>
                    <a:pt x="4608192" y="5724525"/>
                    <a:pt x="4532384" y="5724525"/>
                  </a:cubicBezTo>
                  <a:close/>
                  <a:moveTo>
                    <a:pt x="1858333" y="3651391"/>
                  </a:moveTo>
                  <a:cubicBezTo>
                    <a:pt x="1781878" y="3652150"/>
                    <a:pt x="1703152" y="3684801"/>
                    <a:pt x="1638052" y="3750101"/>
                  </a:cubicBezTo>
                  <a:cubicBezTo>
                    <a:pt x="1522991" y="3865516"/>
                    <a:pt x="1407930" y="3987006"/>
                    <a:pt x="1292869" y="4105458"/>
                  </a:cubicBezTo>
                  <a:cubicBezTo>
                    <a:pt x="1017329" y="4384883"/>
                    <a:pt x="738761" y="4664309"/>
                    <a:pt x="466248" y="4949809"/>
                  </a:cubicBezTo>
                  <a:cubicBezTo>
                    <a:pt x="293657" y="5129005"/>
                    <a:pt x="260350" y="5341612"/>
                    <a:pt x="360271" y="5566367"/>
                  </a:cubicBezTo>
                  <a:cubicBezTo>
                    <a:pt x="454137" y="5778973"/>
                    <a:pt x="623700" y="5885276"/>
                    <a:pt x="796291" y="5894388"/>
                  </a:cubicBezTo>
                  <a:cubicBezTo>
                    <a:pt x="1068804" y="5894388"/>
                    <a:pt x="1253506" y="5782010"/>
                    <a:pt x="1350400" y="5587628"/>
                  </a:cubicBezTo>
                  <a:cubicBezTo>
                    <a:pt x="1595661" y="5095596"/>
                    <a:pt x="1840922" y="4603564"/>
                    <a:pt x="2086183" y="4111532"/>
                  </a:cubicBezTo>
                  <a:cubicBezTo>
                    <a:pt x="2101323" y="4081160"/>
                    <a:pt x="2113434" y="4050787"/>
                    <a:pt x="2122518" y="4020415"/>
                  </a:cubicBezTo>
                  <a:cubicBezTo>
                    <a:pt x="2155825" y="3917149"/>
                    <a:pt x="2134630" y="3822995"/>
                    <a:pt x="2064988" y="3744027"/>
                  </a:cubicBezTo>
                  <a:cubicBezTo>
                    <a:pt x="2008971" y="3681763"/>
                    <a:pt x="1934787" y="3650632"/>
                    <a:pt x="1858333" y="3651391"/>
                  </a:cubicBezTo>
                  <a:close/>
                  <a:moveTo>
                    <a:pt x="2443307" y="2976563"/>
                  </a:moveTo>
                  <a:cubicBezTo>
                    <a:pt x="2500890" y="2976563"/>
                    <a:pt x="2543319" y="3015990"/>
                    <a:pt x="2546350" y="3073614"/>
                  </a:cubicBezTo>
                  <a:cubicBezTo>
                    <a:pt x="2546350" y="3134271"/>
                    <a:pt x="2506951" y="3176730"/>
                    <a:pt x="2446338" y="3176730"/>
                  </a:cubicBezTo>
                  <a:cubicBezTo>
                    <a:pt x="2394816" y="3179763"/>
                    <a:pt x="2349356" y="3134271"/>
                    <a:pt x="2349356" y="3076647"/>
                  </a:cubicBezTo>
                  <a:cubicBezTo>
                    <a:pt x="2346325" y="3019023"/>
                    <a:pt x="2385724" y="2976563"/>
                    <a:pt x="2443307" y="2976563"/>
                  </a:cubicBezTo>
                  <a:close/>
                  <a:moveTo>
                    <a:pt x="2797035" y="2830513"/>
                  </a:moveTo>
                  <a:cubicBezTo>
                    <a:pt x="2854699" y="2830513"/>
                    <a:pt x="2894153" y="2869883"/>
                    <a:pt x="2894153" y="2927424"/>
                  </a:cubicBezTo>
                  <a:cubicBezTo>
                    <a:pt x="2897188" y="2984965"/>
                    <a:pt x="2854699" y="3027363"/>
                    <a:pt x="2797035" y="3027363"/>
                  </a:cubicBezTo>
                  <a:cubicBezTo>
                    <a:pt x="2736337" y="3027363"/>
                    <a:pt x="2696883" y="2991022"/>
                    <a:pt x="2693848" y="2933481"/>
                  </a:cubicBezTo>
                  <a:cubicBezTo>
                    <a:pt x="2690813" y="2872912"/>
                    <a:pt x="2733302" y="2830513"/>
                    <a:pt x="2797035" y="2830513"/>
                  </a:cubicBezTo>
                  <a:close/>
                  <a:moveTo>
                    <a:pt x="2097965" y="2830513"/>
                  </a:moveTo>
                  <a:cubicBezTo>
                    <a:pt x="2155139" y="2830513"/>
                    <a:pt x="2200276" y="2872912"/>
                    <a:pt x="2200276" y="2927424"/>
                  </a:cubicBezTo>
                  <a:cubicBezTo>
                    <a:pt x="2200276" y="2984965"/>
                    <a:pt x="2155139" y="3027363"/>
                    <a:pt x="2094956" y="3027363"/>
                  </a:cubicBezTo>
                  <a:cubicBezTo>
                    <a:pt x="2040791" y="3027363"/>
                    <a:pt x="1998663" y="2984965"/>
                    <a:pt x="1998663" y="2927424"/>
                  </a:cubicBezTo>
                  <a:cubicBezTo>
                    <a:pt x="1998663" y="2872912"/>
                    <a:pt x="2040791" y="2830513"/>
                    <a:pt x="2097965" y="2830513"/>
                  </a:cubicBezTo>
                  <a:close/>
                  <a:moveTo>
                    <a:pt x="2943012" y="2474913"/>
                  </a:moveTo>
                  <a:cubicBezTo>
                    <a:pt x="2997603" y="2477946"/>
                    <a:pt x="3040063" y="2520406"/>
                    <a:pt x="3040063" y="2578030"/>
                  </a:cubicBezTo>
                  <a:cubicBezTo>
                    <a:pt x="3040063" y="2635653"/>
                    <a:pt x="2994570" y="2678113"/>
                    <a:pt x="2933914" y="2675080"/>
                  </a:cubicBezTo>
                  <a:cubicBezTo>
                    <a:pt x="2876290" y="2672047"/>
                    <a:pt x="2836863" y="2629588"/>
                    <a:pt x="2839896" y="2571964"/>
                  </a:cubicBezTo>
                  <a:cubicBezTo>
                    <a:pt x="2842929" y="2514340"/>
                    <a:pt x="2885388" y="2474913"/>
                    <a:pt x="2943012" y="2474913"/>
                  </a:cubicBezTo>
                  <a:close/>
                  <a:moveTo>
                    <a:pt x="1955729" y="2474913"/>
                  </a:moveTo>
                  <a:cubicBezTo>
                    <a:pt x="2010320" y="2474913"/>
                    <a:pt x="2055813" y="2520373"/>
                    <a:pt x="2055813" y="2574926"/>
                  </a:cubicBezTo>
                  <a:cubicBezTo>
                    <a:pt x="2055813" y="2626447"/>
                    <a:pt x="2010320" y="2674938"/>
                    <a:pt x="1955729" y="2674938"/>
                  </a:cubicBezTo>
                  <a:cubicBezTo>
                    <a:pt x="1898105" y="2674938"/>
                    <a:pt x="1855646" y="2632509"/>
                    <a:pt x="1852613" y="2577956"/>
                  </a:cubicBezTo>
                  <a:cubicBezTo>
                    <a:pt x="1852613" y="2520373"/>
                    <a:pt x="1898105" y="2474913"/>
                    <a:pt x="1955729" y="2474913"/>
                  </a:cubicBezTo>
                  <a:close/>
                  <a:moveTo>
                    <a:pt x="2449364" y="2282825"/>
                  </a:moveTo>
                  <a:cubicBezTo>
                    <a:pt x="2600672" y="2285868"/>
                    <a:pt x="2733824" y="2416704"/>
                    <a:pt x="2736850" y="2571882"/>
                  </a:cubicBezTo>
                  <a:cubicBezTo>
                    <a:pt x="2736850" y="2730103"/>
                    <a:pt x="2603698" y="2867025"/>
                    <a:pt x="2446338" y="2867025"/>
                  </a:cubicBezTo>
                  <a:cubicBezTo>
                    <a:pt x="2292003" y="2867025"/>
                    <a:pt x="2155825" y="2730103"/>
                    <a:pt x="2158851" y="2574925"/>
                  </a:cubicBezTo>
                  <a:cubicBezTo>
                    <a:pt x="2161877" y="2413661"/>
                    <a:pt x="2292003" y="2282825"/>
                    <a:pt x="2449364" y="2282825"/>
                  </a:cubicBezTo>
                  <a:close/>
                  <a:moveTo>
                    <a:pt x="2091934" y="2125521"/>
                  </a:moveTo>
                  <a:cubicBezTo>
                    <a:pt x="2152213" y="2122488"/>
                    <a:pt x="2197423" y="2164948"/>
                    <a:pt x="2200437" y="2222571"/>
                  </a:cubicBezTo>
                  <a:cubicBezTo>
                    <a:pt x="2203451" y="2277162"/>
                    <a:pt x="2158241" y="2322655"/>
                    <a:pt x="2103990" y="2322655"/>
                  </a:cubicBezTo>
                  <a:cubicBezTo>
                    <a:pt x="2046725" y="2325688"/>
                    <a:pt x="2001516" y="2283228"/>
                    <a:pt x="1998502" y="2228637"/>
                  </a:cubicBezTo>
                  <a:cubicBezTo>
                    <a:pt x="1995488" y="2174046"/>
                    <a:pt x="2037683" y="2128554"/>
                    <a:pt x="2091934" y="2125521"/>
                  </a:cubicBezTo>
                  <a:close/>
                  <a:moveTo>
                    <a:pt x="2797104" y="2125519"/>
                  </a:moveTo>
                  <a:cubicBezTo>
                    <a:pt x="2857761" y="2125519"/>
                    <a:pt x="2897188" y="2167949"/>
                    <a:pt x="2894155" y="2225531"/>
                  </a:cubicBezTo>
                  <a:cubicBezTo>
                    <a:pt x="2894155" y="2283114"/>
                    <a:pt x="2851695" y="2322513"/>
                    <a:pt x="2794072" y="2322513"/>
                  </a:cubicBezTo>
                  <a:cubicBezTo>
                    <a:pt x="2736448" y="2322513"/>
                    <a:pt x="2693988" y="2280084"/>
                    <a:pt x="2693988" y="2225531"/>
                  </a:cubicBezTo>
                  <a:cubicBezTo>
                    <a:pt x="2693988" y="2164918"/>
                    <a:pt x="2736448" y="2122488"/>
                    <a:pt x="2797104" y="2125519"/>
                  </a:cubicBezTo>
                  <a:close/>
                  <a:moveTo>
                    <a:pt x="2446338" y="1976438"/>
                  </a:moveTo>
                  <a:cubicBezTo>
                    <a:pt x="2506951" y="1976438"/>
                    <a:pt x="2546350" y="2019204"/>
                    <a:pt x="2546350" y="2080299"/>
                  </a:cubicBezTo>
                  <a:cubicBezTo>
                    <a:pt x="2543319" y="2138339"/>
                    <a:pt x="2503920" y="2178051"/>
                    <a:pt x="2446338" y="2178051"/>
                  </a:cubicBezTo>
                  <a:cubicBezTo>
                    <a:pt x="2388755" y="2178051"/>
                    <a:pt x="2346325" y="2135284"/>
                    <a:pt x="2349356" y="2077244"/>
                  </a:cubicBezTo>
                  <a:cubicBezTo>
                    <a:pt x="2349356" y="2022259"/>
                    <a:pt x="2391785" y="1976438"/>
                    <a:pt x="2446338" y="1976438"/>
                  </a:cubicBezTo>
                  <a:close/>
                  <a:moveTo>
                    <a:pt x="2436813" y="1858575"/>
                  </a:moveTo>
                  <a:cubicBezTo>
                    <a:pt x="2040745" y="1858575"/>
                    <a:pt x="1719669" y="2179651"/>
                    <a:pt x="1719669" y="2575719"/>
                  </a:cubicBezTo>
                  <a:cubicBezTo>
                    <a:pt x="1719669" y="2971787"/>
                    <a:pt x="2040745" y="3292863"/>
                    <a:pt x="2436813" y="3292863"/>
                  </a:cubicBezTo>
                  <a:cubicBezTo>
                    <a:pt x="2832881" y="3292863"/>
                    <a:pt x="3153957" y="2971787"/>
                    <a:pt x="3153957" y="2575719"/>
                  </a:cubicBezTo>
                  <a:cubicBezTo>
                    <a:pt x="3153957" y="2179651"/>
                    <a:pt x="2832881" y="1858575"/>
                    <a:pt x="2436813" y="1858575"/>
                  </a:cubicBezTo>
                  <a:close/>
                  <a:moveTo>
                    <a:pt x="2436813" y="1652587"/>
                  </a:moveTo>
                  <a:cubicBezTo>
                    <a:pt x="2946645" y="1652587"/>
                    <a:pt x="3359945" y="2065887"/>
                    <a:pt x="3359945" y="2575719"/>
                  </a:cubicBezTo>
                  <a:cubicBezTo>
                    <a:pt x="3359945" y="3085551"/>
                    <a:pt x="2946645" y="3498851"/>
                    <a:pt x="2436813" y="3498851"/>
                  </a:cubicBezTo>
                  <a:cubicBezTo>
                    <a:pt x="1926981" y="3498851"/>
                    <a:pt x="1513681" y="3085551"/>
                    <a:pt x="1513681" y="2575719"/>
                  </a:cubicBezTo>
                  <a:cubicBezTo>
                    <a:pt x="1513681" y="2065887"/>
                    <a:pt x="1926981" y="1652587"/>
                    <a:pt x="2436813" y="1652587"/>
                  </a:cubicBezTo>
                  <a:close/>
                  <a:moveTo>
                    <a:pt x="2472274" y="612403"/>
                  </a:moveTo>
                  <a:cubicBezTo>
                    <a:pt x="2206566" y="606708"/>
                    <a:pt x="1940102" y="662897"/>
                    <a:pt x="1676665" y="782870"/>
                  </a:cubicBezTo>
                  <a:cubicBezTo>
                    <a:pt x="919663" y="1126081"/>
                    <a:pt x="547217" y="1742648"/>
                    <a:pt x="504825" y="2565748"/>
                  </a:cubicBezTo>
                  <a:cubicBezTo>
                    <a:pt x="504825" y="2799618"/>
                    <a:pt x="541161" y="3021339"/>
                    <a:pt x="619890" y="3236985"/>
                  </a:cubicBezTo>
                  <a:cubicBezTo>
                    <a:pt x="719814" y="3513377"/>
                    <a:pt x="874242" y="3756359"/>
                    <a:pt x="1083175" y="3968968"/>
                  </a:cubicBezTo>
                  <a:cubicBezTo>
                    <a:pt x="1119511" y="4005415"/>
                    <a:pt x="1137679" y="4005415"/>
                    <a:pt x="1174015" y="3968968"/>
                  </a:cubicBezTo>
                  <a:cubicBezTo>
                    <a:pt x="1292108" y="3844439"/>
                    <a:pt x="1413228" y="3722949"/>
                    <a:pt x="1537376" y="3604495"/>
                  </a:cubicBezTo>
                  <a:cubicBezTo>
                    <a:pt x="1661525" y="3483004"/>
                    <a:pt x="1812925" y="3440482"/>
                    <a:pt x="1979466" y="3489079"/>
                  </a:cubicBezTo>
                  <a:cubicBezTo>
                    <a:pt x="2267126" y="3571085"/>
                    <a:pt x="2394303" y="3880887"/>
                    <a:pt x="2258042" y="4163353"/>
                  </a:cubicBezTo>
                  <a:cubicBezTo>
                    <a:pt x="2212622" y="4257508"/>
                    <a:pt x="2164174" y="4351664"/>
                    <a:pt x="2115726" y="4445819"/>
                  </a:cubicBezTo>
                  <a:cubicBezTo>
                    <a:pt x="2097558" y="4482267"/>
                    <a:pt x="2103614" y="4500490"/>
                    <a:pt x="2146006" y="4506565"/>
                  </a:cubicBezTo>
                  <a:cubicBezTo>
                    <a:pt x="2285294" y="4518714"/>
                    <a:pt x="2424583" y="4533900"/>
                    <a:pt x="2566899" y="4521751"/>
                  </a:cubicBezTo>
                  <a:cubicBezTo>
                    <a:pt x="2999905" y="4488341"/>
                    <a:pt x="3381434" y="4333440"/>
                    <a:pt x="3702403" y="4044899"/>
                  </a:cubicBezTo>
                  <a:cubicBezTo>
                    <a:pt x="4202024" y="3592346"/>
                    <a:pt x="4429125" y="3024377"/>
                    <a:pt x="4350397" y="2353139"/>
                  </a:cubicBezTo>
                  <a:cubicBezTo>
                    <a:pt x="4268640" y="1648492"/>
                    <a:pt x="3899224" y="1129119"/>
                    <a:pt x="3263342" y="813242"/>
                  </a:cubicBezTo>
                  <a:cubicBezTo>
                    <a:pt x="3002933" y="685677"/>
                    <a:pt x="2737982" y="618098"/>
                    <a:pt x="2472274" y="612403"/>
                  </a:cubicBezTo>
                  <a:close/>
                  <a:moveTo>
                    <a:pt x="4541481" y="163390"/>
                  </a:moveTo>
                  <a:cubicBezTo>
                    <a:pt x="4471738" y="160338"/>
                    <a:pt x="4401995" y="224420"/>
                    <a:pt x="4398963" y="294606"/>
                  </a:cubicBezTo>
                  <a:cubicBezTo>
                    <a:pt x="4398963" y="364791"/>
                    <a:pt x="4462641" y="431925"/>
                    <a:pt x="4532384" y="434976"/>
                  </a:cubicBezTo>
                  <a:cubicBezTo>
                    <a:pt x="4602127" y="434976"/>
                    <a:pt x="4665806" y="373945"/>
                    <a:pt x="4668838" y="297657"/>
                  </a:cubicBezTo>
                  <a:cubicBezTo>
                    <a:pt x="4668838" y="230523"/>
                    <a:pt x="4608192" y="166441"/>
                    <a:pt x="4541481" y="163390"/>
                  </a:cubicBezTo>
                  <a:close/>
                  <a:moveTo>
                    <a:pt x="335919" y="160338"/>
                  </a:moveTo>
                  <a:cubicBezTo>
                    <a:pt x="263616" y="163390"/>
                    <a:pt x="206375" y="224420"/>
                    <a:pt x="206375" y="300709"/>
                  </a:cubicBezTo>
                  <a:cubicBezTo>
                    <a:pt x="206375" y="376997"/>
                    <a:pt x="266628" y="434976"/>
                    <a:pt x="338932" y="434976"/>
                  </a:cubicBezTo>
                  <a:cubicBezTo>
                    <a:pt x="411235" y="434976"/>
                    <a:pt x="471488" y="367842"/>
                    <a:pt x="468476" y="294606"/>
                  </a:cubicBezTo>
                  <a:cubicBezTo>
                    <a:pt x="468476" y="221369"/>
                    <a:pt x="405210" y="160338"/>
                    <a:pt x="335919" y="160338"/>
                  </a:cubicBezTo>
                  <a:close/>
                  <a:moveTo>
                    <a:pt x="163498" y="0"/>
                  </a:moveTo>
                  <a:cubicBezTo>
                    <a:pt x="181664" y="0"/>
                    <a:pt x="202859" y="0"/>
                    <a:pt x="224053" y="0"/>
                  </a:cubicBezTo>
                  <a:cubicBezTo>
                    <a:pt x="1704616" y="0"/>
                    <a:pt x="3185179" y="0"/>
                    <a:pt x="4665742" y="0"/>
                  </a:cubicBezTo>
                  <a:cubicBezTo>
                    <a:pt x="4689964" y="0"/>
                    <a:pt x="4714186" y="0"/>
                    <a:pt x="4738408" y="3037"/>
                  </a:cubicBezTo>
                  <a:cubicBezTo>
                    <a:pt x="4826212" y="9110"/>
                    <a:pt x="4883739" y="69841"/>
                    <a:pt x="4892822" y="154864"/>
                  </a:cubicBezTo>
                  <a:cubicBezTo>
                    <a:pt x="4895850" y="182193"/>
                    <a:pt x="4892822" y="206486"/>
                    <a:pt x="4892822" y="233815"/>
                  </a:cubicBezTo>
                  <a:cubicBezTo>
                    <a:pt x="4892822" y="1190328"/>
                    <a:pt x="4892822" y="2149878"/>
                    <a:pt x="4892822" y="3106392"/>
                  </a:cubicBezTo>
                  <a:cubicBezTo>
                    <a:pt x="4892822" y="4068978"/>
                    <a:pt x="4892822" y="5031565"/>
                    <a:pt x="4895850" y="5997188"/>
                  </a:cubicBezTo>
                  <a:cubicBezTo>
                    <a:pt x="4895850" y="6057919"/>
                    <a:pt x="4889794" y="6112577"/>
                    <a:pt x="4841350" y="6158125"/>
                  </a:cubicBezTo>
                  <a:cubicBezTo>
                    <a:pt x="4805018" y="6188491"/>
                    <a:pt x="4762630" y="6197600"/>
                    <a:pt x="4717214" y="6197600"/>
                  </a:cubicBezTo>
                  <a:cubicBezTo>
                    <a:pt x="3203345" y="6197600"/>
                    <a:pt x="1689477" y="6197600"/>
                    <a:pt x="175609" y="6197600"/>
                  </a:cubicBezTo>
                  <a:cubicBezTo>
                    <a:pt x="66610" y="6197600"/>
                    <a:pt x="6056" y="6136869"/>
                    <a:pt x="0" y="6024517"/>
                  </a:cubicBezTo>
                  <a:cubicBezTo>
                    <a:pt x="0" y="6009334"/>
                    <a:pt x="0" y="5994151"/>
                    <a:pt x="0" y="5975932"/>
                  </a:cubicBezTo>
                  <a:cubicBezTo>
                    <a:pt x="0" y="4059868"/>
                    <a:pt x="0" y="2143806"/>
                    <a:pt x="0" y="227741"/>
                  </a:cubicBezTo>
                  <a:cubicBezTo>
                    <a:pt x="0" y="203449"/>
                    <a:pt x="0" y="182193"/>
                    <a:pt x="0" y="160937"/>
                  </a:cubicBezTo>
                  <a:cubicBezTo>
                    <a:pt x="9083" y="69841"/>
                    <a:pt x="75694" y="6073"/>
                    <a:pt x="16349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7" name="Rectangle 66">
            <a:extLst>
              <a:ext uri="{FF2B5EF4-FFF2-40B4-BE49-F238E27FC236}">
                <a16:creationId xmlns:a16="http://schemas.microsoft.com/office/drawing/2014/main" id="{2A0D51CF-C485-4604-8C02-E0B4349AB904}"/>
              </a:ext>
            </a:extLst>
          </p:cNvPr>
          <p:cNvSpPr/>
          <p:nvPr/>
        </p:nvSpPr>
        <p:spPr>
          <a:xfrm>
            <a:off x="9223378" y="2958424"/>
            <a:ext cx="2188600" cy="2530632"/>
          </a:xfrm>
          <a:prstGeom prst="rect">
            <a:avLst/>
          </a:prstGeom>
          <a:solidFill>
            <a:schemeClr val="bg1">
              <a:lumMod val="95000"/>
            </a:schemeClr>
          </a:solidFill>
          <a:ln w="19050" cap="flat" cmpd="sng" algn="ctr">
            <a:solidFill>
              <a:srgbClr val="353535"/>
            </a:solidFill>
            <a:prstDash val="sysDot"/>
            <a:miter lim="800000"/>
            <a:headEnd type="none" w="med" len="med"/>
            <a:tailEnd type="none" w="med" len="med"/>
          </a:ln>
          <a:effectLst/>
        </p:spPr>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algn="ctr" defTabSz="914225">
              <a:defRPr/>
            </a:pPr>
            <a:r>
              <a:rPr lang="en-US" sz="1372" b="1" kern="0" dirty="0">
                <a:solidFill>
                  <a:srgbClr val="505050"/>
                </a:solidFill>
              </a:rPr>
              <a:t>PAGE BLOBS</a:t>
            </a:r>
          </a:p>
        </p:txBody>
      </p:sp>
      <p:sp>
        <p:nvSpPr>
          <p:cNvPr id="72" name="Right Brace 71">
            <a:extLst>
              <a:ext uri="{FF2B5EF4-FFF2-40B4-BE49-F238E27FC236}">
                <a16:creationId xmlns:a16="http://schemas.microsoft.com/office/drawing/2014/main" id="{8FCC8BE5-9C17-46BA-B642-7CBC3130D64B}"/>
              </a:ext>
            </a:extLst>
          </p:cNvPr>
          <p:cNvSpPr/>
          <p:nvPr/>
        </p:nvSpPr>
        <p:spPr>
          <a:xfrm rot="16200000">
            <a:off x="10163814" y="1359187"/>
            <a:ext cx="307730" cy="2188601"/>
          </a:xfrm>
          <a:prstGeom prst="rightBrace">
            <a:avLst>
              <a:gd name="adj1" fmla="val 0"/>
              <a:gd name="adj2" fmla="val 50000"/>
            </a:avLst>
          </a:prstGeom>
          <a:noFill/>
          <a:ln w="12700" cap="flat" cmpd="sng" algn="ctr">
            <a:solidFill>
              <a:schemeClr val="tx2"/>
            </a:solidFill>
            <a:prstDash val="solid"/>
            <a:headEnd type="none"/>
            <a:tailEnd type="none"/>
          </a:ln>
          <a:effectLst/>
        </p:spPr>
        <p:txBody>
          <a:bodyPr rtlCol="0" anchor="ctr"/>
          <a:lstStyle/>
          <a:p>
            <a:pPr algn="ctr" defTabSz="914225">
              <a:defRPr/>
            </a:pPr>
            <a:endParaRPr lang="en-US" sz="1800" b="1" kern="0">
              <a:solidFill>
                <a:schemeClr val="tx2"/>
              </a:solidFill>
            </a:endParaRPr>
          </a:p>
        </p:txBody>
      </p:sp>
      <p:sp>
        <p:nvSpPr>
          <p:cNvPr id="80" name="Rectangle: Rounded Corners 79">
            <a:extLst>
              <a:ext uri="{FF2B5EF4-FFF2-40B4-BE49-F238E27FC236}">
                <a16:creationId xmlns:a16="http://schemas.microsoft.com/office/drawing/2014/main" id="{75DDBFBA-1006-4E0B-AB83-A37B0D5411B3}"/>
              </a:ext>
            </a:extLst>
          </p:cNvPr>
          <p:cNvSpPr/>
          <p:nvPr/>
        </p:nvSpPr>
        <p:spPr bwMode="auto">
          <a:xfrm>
            <a:off x="10461045" y="2663469"/>
            <a:ext cx="741965" cy="644395"/>
          </a:xfrm>
          <a:prstGeom prst="roundRect">
            <a:avLst>
              <a:gd name="adj" fmla="val 5954"/>
            </a:avLst>
          </a:prstGeom>
          <a:solidFill>
            <a:schemeClr val="bg1">
              <a:lumMod val="95000"/>
            </a:schemeClr>
          </a:solidFill>
          <a:ln w="19050" cap="flat" cmpd="sng" algn="ctr">
            <a:solidFill>
              <a:srgbClr val="353535"/>
            </a:solidFill>
            <a:prstDash val="sysDot"/>
            <a:miter lim="800000"/>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329">
              <a:lnSpc>
                <a:spcPct val="90000"/>
              </a:lnSpc>
              <a:defRPr/>
            </a:pPr>
            <a:endParaRPr lang="en-US" sz="1600" b="1" kern="0" dirty="0">
              <a:solidFill>
                <a:schemeClr val="tx2"/>
              </a:solidFill>
            </a:endParaRPr>
          </a:p>
        </p:txBody>
      </p:sp>
      <p:grpSp>
        <p:nvGrpSpPr>
          <p:cNvPr id="24" name="Group 23">
            <a:extLst>
              <a:ext uri="{FF2B5EF4-FFF2-40B4-BE49-F238E27FC236}">
                <a16:creationId xmlns:a16="http://schemas.microsoft.com/office/drawing/2014/main" id="{B7D297D9-DF27-479C-89D5-92D7EE106B3F}"/>
              </a:ext>
            </a:extLst>
          </p:cNvPr>
          <p:cNvGrpSpPr/>
          <p:nvPr/>
        </p:nvGrpSpPr>
        <p:grpSpPr>
          <a:xfrm>
            <a:off x="8505979" y="3637903"/>
            <a:ext cx="595304" cy="1171674"/>
            <a:chOff x="8737501" y="3800194"/>
            <a:chExt cx="607241" cy="1195168"/>
          </a:xfrm>
        </p:grpSpPr>
        <p:sp>
          <p:nvSpPr>
            <p:cNvPr id="77" name="Arrow: Right 76">
              <a:extLst>
                <a:ext uri="{FF2B5EF4-FFF2-40B4-BE49-F238E27FC236}">
                  <a16:creationId xmlns:a16="http://schemas.microsoft.com/office/drawing/2014/main" id="{435BDB43-60DD-4AEC-9E93-ABBD0D944642}"/>
                </a:ext>
              </a:extLst>
            </p:cNvPr>
            <p:cNvSpPr/>
            <p:nvPr/>
          </p:nvSpPr>
          <p:spPr bwMode="auto">
            <a:xfrm rot="10800000">
              <a:off x="8737501" y="3800194"/>
              <a:ext cx="607241" cy="302102"/>
            </a:xfrm>
            <a:prstGeom prst="rightArrow">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b="1" kern="0">
                <a:solidFill>
                  <a:schemeClr val="tx2"/>
                </a:solidFill>
                <a:ea typeface="Segoe UI" pitchFamily="34" charset="0"/>
                <a:cs typeface="Segoe UI" pitchFamily="34" charset="0"/>
              </a:endParaRPr>
            </a:p>
          </p:txBody>
        </p:sp>
        <p:sp>
          <p:nvSpPr>
            <p:cNvPr id="87" name="Arrow: Right 86">
              <a:extLst>
                <a:ext uri="{FF2B5EF4-FFF2-40B4-BE49-F238E27FC236}">
                  <a16:creationId xmlns:a16="http://schemas.microsoft.com/office/drawing/2014/main" id="{86A5CCB7-A2D9-4A9B-8C21-CC51178E3C2D}"/>
                </a:ext>
              </a:extLst>
            </p:cNvPr>
            <p:cNvSpPr/>
            <p:nvPr/>
          </p:nvSpPr>
          <p:spPr bwMode="auto">
            <a:xfrm rot="10800000">
              <a:off x="8737501" y="4693260"/>
              <a:ext cx="607241" cy="302102"/>
            </a:xfrm>
            <a:prstGeom prst="rightArrow">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b="1" kern="0">
                <a:solidFill>
                  <a:schemeClr val="tx2"/>
                </a:solidFill>
                <a:ea typeface="Segoe UI" pitchFamily="34" charset="0"/>
                <a:cs typeface="Segoe UI" pitchFamily="34" charset="0"/>
              </a:endParaRPr>
            </a:p>
          </p:txBody>
        </p:sp>
      </p:grpSp>
      <p:sp>
        <p:nvSpPr>
          <p:cNvPr id="98" name="Freeform 58">
            <a:extLst>
              <a:ext uri="{FF2B5EF4-FFF2-40B4-BE49-F238E27FC236}">
                <a16:creationId xmlns:a16="http://schemas.microsoft.com/office/drawing/2014/main" id="{BB5F1745-F221-41A2-A801-92F5CFFAB66C}"/>
              </a:ext>
            </a:extLst>
          </p:cNvPr>
          <p:cNvSpPr>
            <a:spLocks/>
          </p:cNvSpPr>
          <p:nvPr/>
        </p:nvSpPr>
        <p:spPr bwMode="auto">
          <a:xfrm>
            <a:off x="9897078" y="3432816"/>
            <a:ext cx="841201" cy="734764"/>
          </a:xfrm>
          <a:custGeom>
            <a:avLst/>
            <a:gdLst>
              <a:gd name="connsiteX0" fmla="*/ 2715505 w 6153926"/>
              <a:gd name="connsiteY0" fmla="*/ 2987675 h 5375275"/>
              <a:gd name="connsiteX1" fmla="*/ 2830615 w 6153926"/>
              <a:gd name="connsiteY1" fmla="*/ 3081961 h 5375275"/>
              <a:gd name="connsiteX2" fmla="*/ 2830615 w 6153926"/>
              <a:gd name="connsiteY2" fmla="*/ 3538182 h 5375275"/>
              <a:gd name="connsiteX3" fmla="*/ 2712476 w 6153926"/>
              <a:gd name="connsiteY3" fmla="*/ 3635509 h 5375275"/>
              <a:gd name="connsiteX4" fmla="*/ 2597366 w 6153926"/>
              <a:gd name="connsiteY4" fmla="*/ 3541223 h 5375275"/>
              <a:gd name="connsiteX5" fmla="*/ 2570103 w 6153926"/>
              <a:gd name="connsiteY5" fmla="*/ 3319196 h 5375275"/>
              <a:gd name="connsiteX6" fmla="*/ 2597366 w 6153926"/>
              <a:gd name="connsiteY6" fmla="*/ 3081961 h 5375275"/>
              <a:gd name="connsiteX7" fmla="*/ 2715505 w 6153926"/>
              <a:gd name="connsiteY7" fmla="*/ 2987675 h 5375275"/>
              <a:gd name="connsiteX8" fmla="*/ 3501273 w 6153926"/>
              <a:gd name="connsiteY8" fmla="*/ 2853918 h 5375275"/>
              <a:gd name="connsiteX9" fmla="*/ 3201995 w 6153926"/>
              <a:gd name="connsiteY9" fmla="*/ 3002840 h 5375275"/>
              <a:gd name="connsiteX10" fmla="*/ 3198973 w 6153926"/>
              <a:gd name="connsiteY10" fmla="*/ 3103134 h 5375275"/>
              <a:gd name="connsiteX11" fmla="*/ 3271525 w 6153926"/>
              <a:gd name="connsiteY11" fmla="*/ 3090978 h 5375275"/>
              <a:gd name="connsiteX12" fmla="*/ 3313847 w 6153926"/>
              <a:gd name="connsiteY12" fmla="*/ 3066664 h 5375275"/>
              <a:gd name="connsiteX13" fmla="*/ 3383375 w 6153926"/>
              <a:gd name="connsiteY13" fmla="*/ 3103134 h 5375275"/>
              <a:gd name="connsiteX14" fmla="*/ 3383375 w 6153926"/>
              <a:gd name="connsiteY14" fmla="*/ 3492156 h 5375275"/>
              <a:gd name="connsiteX15" fmla="*/ 3250363 w 6153926"/>
              <a:gd name="connsiteY15" fmla="*/ 3631960 h 5375275"/>
              <a:gd name="connsiteX16" fmla="*/ 3186881 w 6153926"/>
              <a:gd name="connsiteY16" fmla="*/ 3698823 h 5375275"/>
              <a:gd name="connsiteX17" fmla="*/ 3253387 w 6153926"/>
              <a:gd name="connsiteY17" fmla="*/ 3765686 h 5375275"/>
              <a:gd name="connsiteX18" fmla="*/ 3676607 w 6153926"/>
              <a:gd name="connsiteY18" fmla="*/ 3765686 h 5375275"/>
              <a:gd name="connsiteX19" fmla="*/ 3740091 w 6153926"/>
              <a:gd name="connsiteY19" fmla="*/ 3692745 h 5375275"/>
              <a:gd name="connsiteX20" fmla="*/ 3676607 w 6153926"/>
              <a:gd name="connsiteY20" fmla="*/ 3631960 h 5375275"/>
              <a:gd name="connsiteX21" fmla="*/ 3628239 w 6153926"/>
              <a:gd name="connsiteY21" fmla="*/ 3631960 h 5375275"/>
              <a:gd name="connsiteX22" fmla="*/ 3561733 w 6153926"/>
              <a:gd name="connsiteY22" fmla="*/ 3565097 h 5375275"/>
              <a:gd name="connsiteX23" fmla="*/ 3561733 w 6153926"/>
              <a:gd name="connsiteY23" fmla="*/ 3252057 h 5375275"/>
              <a:gd name="connsiteX24" fmla="*/ 3561733 w 6153926"/>
              <a:gd name="connsiteY24" fmla="*/ 2917742 h 5375275"/>
              <a:gd name="connsiteX25" fmla="*/ 3501273 w 6153926"/>
              <a:gd name="connsiteY25" fmla="*/ 2853918 h 5375275"/>
              <a:gd name="connsiteX26" fmla="*/ 2756101 w 6153926"/>
              <a:gd name="connsiteY26" fmla="*/ 2846544 h 5375275"/>
              <a:gd name="connsiteX27" fmla="*/ 2669771 w 6153926"/>
              <a:gd name="connsiteY27" fmla="*/ 2849012 h 5375275"/>
              <a:gd name="connsiteX28" fmla="*/ 2439935 w 6153926"/>
              <a:gd name="connsiteY28" fmla="*/ 3028205 h 5375275"/>
              <a:gd name="connsiteX29" fmla="*/ 2418766 w 6153926"/>
              <a:gd name="connsiteY29" fmla="*/ 3553638 h 5375275"/>
              <a:gd name="connsiteX30" fmla="*/ 2703037 w 6153926"/>
              <a:gd name="connsiteY30" fmla="*/ 3781426 h 5375275"/>
              <a:gd name="connsiteX31" fmla="*/ 3011501 w 6153926"/>
              <a:gd name="connsiteY31" fmla="*/ 3538452 h 5375275"/>
              <a:gd name="connsiteX32" fmla="*/ 3023597 w 6153926"/>
              <a:gd name="connsiteY32" fmla="*/ 3116284 h 5375275"/>
              <a:gd name="connsiteX33" fmla="*/ 2969163 w 6153926"/>
              <a:gd name="connsiteY33" fmla="*/ 2964425 h 5375275"/>
              <a:gd name="connsiteX34" fmla="*/ 2756101 w 6153926"/>
              <a:gd name="connsiteY34" fmla="*/ 2846544 h 5375275"/>
              <a:gd name="connsiteX35" fmla="*/ 3447343 w 6153926"/>
              <a:gd name="connsiteY35" fmla="*/ 1736726 h 5375275"/>
              <a:gd name="connsiteX36" fmla="*/ 3562455 w 6153926"/>
              <a:gd name="connsiteY36" fmla="*/ 1840157 h 5375275"/>
              <a:gd name="connsiteX37" fmla="*/ 3562455 w 6153926"/>
              <a:gd name="connsiteY37" fmla="*/ 2287345 h 5375275"/>
              <a:gd name="connsiteX38" fmla="*/ 3438255 w 6153926"/>
              <a:gd name="connsiteY38" fmla="*/ 2387734 h 5375275"/>
              <a:gd name="connsiteX39" fmla="*/ 3323147 w 6153926"/>
              <a:gd name="connsiteY39" fmla="*/ 2284303 h 5375275"/>
              <a:gd name="connsiteX40" fmla="*/ 3304971 w 6153926"/>
              <a:gd name="connsiteY40" fmla="*/ 2059188 h 5375275"/>
              <a:gd name="connsiteX41" fmla="*/ 3323147 w 6153926"/>
              <a:gd name="connsiteY41" fmla="*/ 1843199 h 5375275"/>
              <a:gd name="connsiteX42" fmla="*/ 3447343 w 6153926"/>
              <a:gd name="connsiteY42" fmla="*/ 1736726 h 5375275"/>
              <a:gd name="connsiteX43" fmla="*/ 2721400 w 6153926"/>
              <a:gd name="connsiteY43" fmla="*/ 1605002 h 5375275"/>
              <a:gd name="connsiteX44" fmla="*/ 2648022 w 6153926"/>
              <a:gd name="connsiteY44" fmla="*/ 1630452 h 5375275"/>
              <a:gd name="connsiteX45" fmla="*/ 2508830 w 6153926"/>
              <a:gd name="connsiteY45" fmla="*/ 1718576 h 5375275"/>
              <a:gd name="connsiteX46" fmla="*/ 2460416 w 6153926"/>
              <a:gd name="connsiteY46" fmla="*/ 1812778 h 5375275"/>
              <a:gd name="connsiteX47" fmla="*/ 2520934 w 6153926"/>
              <a:gd name="connsiteY47" fmla="*/ 1852283 h 5375275"/>
              <a:gd name="connsiteX48" fmla="*/ 2593556 w 6153926"/>
              <a:gd name="connsiteY48" fmla="*/ 1809740 h 5375275"/>
              <a:gd name="connsiteX49" fmla="*/ 2654074 w 6153926"/>
              <a:gd name="connsiteY49" fmla="*/ 1846205 h 5375275"/>
              <a:gd name="connsiteX50" fmla="*/ 2654074 w 6153926"/>
              <a:gd name="connsiteY50" fmla="*/ 2241246 h 5375275"/>
              <a:gd name="connsiteX51" fmla="*/ 2523960 w 6153926"/>
              <a:gd name="connsiteY51" fmla="*/ 2381030 h 5375275"/>
              <a:gd name="connsiteX52" fmla="*/ 2460416 w 6153926"/>
              <a:gd name="connsiteY52" fmla="*/ 2447883 h 5375275"/>
              <a:gd name="connsiteX53" fmla="*/ 2523960 w 6153926"/>
              <a:gd name="connsiteY53" fmla="*/ 2514736 h 5375275"/>
              <a:gd name="connsiteX54" fmla="*/ 2941535 w 6153926"/>
              <a:gd name="connsiteY54" fmla="*/ 2514736 h 5375275"/>
              <a:gd name="connsiteX55" fmla="*/ 3005079 w 6153926"/>
              <a:gd name="connsiteY55" fmla="*/ 2444844 h 5375275"/>
              <a:gd name="connsiteX56" fmla="*/ 2938509 w 6153926"/>
              <a:gd name="connsiteY56" fmla="*/ 2381030 h 5375275"/>
              <a:gd name="connsiteX57" fmla="*/ 2896145 w 6153926"/>
              <a:gd name="connsiteY57" fmla="*/ 2381030 h 5375275"/>
              <a:gd name="connsiteX58" fmla="*/ 2832601 w 6153926"/>
              <a:gd name="connsiteY58" fmla="*/ 2317216 h 5375275"/>
              <a:gd name="connsiteX59" fmla="*/ 2832601 w 6153926"/>
              <a:gd name="connsiteY59" fmla="*/ 1998144 h 5375275"/>
              <a:gd name="connsiteX60" fmla="*/ 2832601 w 6153926"/>
              <a:gd name="connsiteY60" fmla="*/ 1669956 h 5375275"/>
              <a:gd name="connsiteX61" fmla="*/ 2799317 w 6153926"/>
              <a:gd name="connsiteY61" fmla="*/ 1609180 h 5375275"/>
              <a:gd name="connsiteX62" fmla="*/ 2721400 w 6153926"/>
              <a:gd name="connsiteY62" fmla="*/ 1605002 h 5375275"/>
              <a:gd name="connsiteX63" fmla="*/ 3471919 w 6153926"/>
              <a:gd name="connsiteY63" fmla="*/ 1593715 h 5375275"/>
              <a:gd name="connsiteX64" fmla="*/ 3190671 w 6153926"/>
              <a:gd name="connsiteY64" fmla="*/ 1733485 h 5375275"/>
              <a:gd name="connsiteX65" fmla="*/ 3127167 w 6153926"/>
              <a:gd name="connsiteY65" fmla="*/ 2070759 h 5375275"/>
              <a:gd name="connsiteX66" fmla="*/ 3148335 w 6153926"/>
              <a:gd name="connsiteY66" fmla="*/ 2310800 h 5375275"/>
              <a:gd name="connsiteX67" fmla="*/ 3372123 w 6153926"/>
              <a:gd name="connsiteY67" fmla="*/ 2526533 h 5375275"/>
              <a:gd name="connsiteX68" fmla="*/ 3704779 w 6153926"/>
              <a:gd name="connsiteY68" fmla="*/ 2371570 h 5375275"/>
              <a:gd name="connsiteX69" fmla="*/ 3716875 w 6153926"/>
              <a:gd name="connsiteY69" fmla="*/ 1748678 h 5375275"/>
              <a:gd name="connsiteX70" fmla="*/ 3471919 w 6153926"/>
              <a:gd name="connsiteY70" fmla="*/ 1593715 h 5375275"/>
              <a:gd name="connsiteX71" fmla="*/ 1973628 w 6153926"/>
              <a:gd name="connsiteY71" fmla="*/ 1300163 h 5375275"/>
              <a:gd name="connsiteX72" fmla="*/ 3807727 w 6153926"/>
              <a:gd name="connsiteY72" fmla="*/ 1300163 h 5375275"/>
              <a:gd name="connsiteX73" fmla="*/ 3889445 w 6153926"/>
              <a:gd name="connsiteY73" fmla="*/ 1385185 h 5375275"/>
              <a:gd name="connsiteX74" fmla="*/ 3889445 w 6153926"/>
              <a:gd name="connsiteY74" fmla="*/ 1743493 h 5375275"/>
              <a:gd name="connsiteX75" fmla="*/ 3968135 w 6153926"/>
              <a:gd name="connsiteY75" fmla="*/ 1825479 h 5375275"/>
              <a:gd name="connsiteX76" fmla="*/ 4331325 w 6153926"/>
              <a:gd name="connsiteY76" fmla="*/ 1822442 h 5375275"/>
              <a:gd name="connsiteX77" fmla="*/ 4410015 w 6153926"/>
              <a:gd name="connsiteY77" fmla="*/ 1898355 h 5375275"/>
              <a:gd name="connsiteX78" fmla="*/ 4406989 w 6153926"/>
              <a:gd name="connsiteY78" fmla="*/ 3835645 h 5375275"/>
              <a:gd name="connsiteX79" fmla="*/ 4158809 w 6153926"/>
              <a:gd name="connsiteY79" fmla="*/ 4081602 h 5375275"/>
              <a:gd name="connsiteX80" fmla="*/ 1997840 w 6153926"/>
              <a:gd name="connsiteY80" fmla="*/ 4081602 h 5375275"/>
              <a:gd name="connsiteX81" fmla="*/ 1810193 w 6153926"/>
              <a:gd name="connsiteY81" fmla="*/ 4020872 h 5375275"/>
              <a:gd name="connsiteX82" fmla="*/ 1755715 w 6153926"/>
              <a:gd name="connsiteY82" fmla="*/ 3869046 h 5375275"/>
              <a:gd name="connsiteX83" fmla="*/ 1755715 w 6153926"/>
              <a:gd name="connsiteY83" fmla="*/ 2684809 h 5375275"/>
              <a:gd name="connsiteX84" fmla="*/ 1755715 w 6153926"/>
              <a:gd name="connsiteY84" fmla="*/ 1521828 h 5375275"/>
              <a:gd name="connsiteX85" fmla="*/ 1973628 w 6153926"/>
              <a:gd name="connsiteY85" fmla="*/ 1300163 h 5375275"/>
              <a:gd name="connsiteX86" fmla="*/ 1970524 w 6153926"/>
              <a:gd name="connsiteY86" fmla="*/ 1071563 h 5375275"/>
              <a:gd name="connsiteX87" fmla="*/ 1531729 w 6153926"/>
              <a:gd name="connsiteY87" fmla="*/ 1515054 h 5375275"/>
              <a:gd name="connsiteX88" fmla="*/ 1531729 w 6153926"/>
              <a:gd name="connsiteY88" fmla="*/ 3854010 h 5375275"/>
              <a:gd name="connsiteX89" fmla="*/ 1979603 w 6153926"/>
              <a:gd name="connsiteY89" fmla="*/ 4300538 h 5375275"/>
              <a:gd name="connsiteX90" fmla="*/ 3081129 w 6153926"/>
              <a:gd name="connsiteY90" fmla="*/ 4300538 h 5375275"/>
              <a:gd name="connsiteX91" fmla="*/ 4185683 w 6153926"/>
              <a:gd name="connsiteY91" fmla="*/ 4300538 h 5375275"/>
              <a:gd name="connsiteX92" fmla="*/ 4627503 w 6153926"/>
              <a:gd name="connsiteY92" fmla="*/ 3860085 h 5375275"/>
              <a:gd name="connsiteX93" fmla="*/ 4627503 w 6153926"/>
              <a:gd name="connsiteY93" fmla="*/ 1776288 h 5375275"/>
              <a:gd name="connsiteX94" fmla="*/ 4579085 w 6153926"/>
              <a:gd name="connsiteY94" fmla="*/ 1660859 h 5375275"/>
              <a:gd name="connsiteX95" fmla="*/ 4022269 w 6153926"/>
              <a:gd name="connsiteY95" fmla="*/ 1111052 h 5375275"/>
              <a:gd name="connsiteX96" fmla="*/ 3925431 w 6153926"/>
              <a:gd name="connsiteY96" fmla="*/ 1071563 h 5375275"/>
              <a:gd name="connsiteX97" fmla="*/ 1970524 w 6153926"/>
              <a:gd name="connsiteY97" fmla="*/ 1071563 h 5375275"/>
              <a:gd name="connsiteX98" fmla="*/ 1606981 w 6153926"/>
              <a:gd name="connsiteY98" fmla="*/ 0 h 5375275"/>
              <a:gd name="connsiteX99" fmla="*/ 3062967 w 6153926"/>
              <a:gd name="connsiteY99" fmla="*/ 0 h 5375275"/>
              <a:gd name="connsiteX100" fmla="*/ 4540143 w 6153926"/>
              <a:gd name="connsiteY100" fmla="*/ 0 h 5375275"/>
              <a:gd name="connsiteX101" fmla="*/ 4664251 w 6153926"/>
              <a:gd name="connsiteY101" fmla="*/ 72885 h 5375275"/>
              <a:gd name="connsiteX102" fmla="*/ 5944671 w 6153926"/>
              <a:gd name="connsiteY102" fmla="*/ 2295880 h 5375275"/>
              <a:gd name="connsiteX103" fmla="*/ 6132345 w 6153926"/>
              <a:gd name="connsiteY103" fmla="*/ 2620826 h 5375275"/>
              <a:gd name="connsiteX104" fmla="*/ 6132345 w 6153926"/>
              <a:gd name="connsiteY104" fmla="*/ 2754449 h 5375275"/>
              <a:gd name="connsiteX105" fmla="*/ 5366515 w 6153926"/>
              <a:gd name="connsiteY105" fmla="*/ 4084602 h 5375275"/>
              <a:gd name="connsiteX106" fmla="*/ 4661223 w 6153926"/>
              <a:gd name="connsiteY106" fmla="*/ 5308464 h 5375275"/>
              <a:gd name="connsiteX107" fmla="*/ 4552251 w 6153926"/>
              <a:gd name="connsiteY107" fmla="*/ 5372238 h 5375275"/>
              <a:gd name="connsiteX108" fmla="*/ 3075075 w 6153926"/>
              <a:gd name="connsiteY108" fmla="*/ 5372238 h 5375275"/>
              <a:gd name="connsiteX109" fmla="*/ 1616062 w 6153926"/>
              <a:gd name="connsiteY109" fmla="*/ 5375275 h 5375275"/>
              <a:gd name="connsiteX110" fmla="*/ 1491955 w 6153926"/>
              <a:gd name="connsiteY110" fmla="*/ 5302390 h 5375275"/>
              <a:gd name="connsiteX111" fmla="*/ 160075 w 6153926"/>
              <a:gd name="connsiteY111" fmla="*/ 2982215 h 5375275"/>
              <a:gd name="connsiteX112" fmla="*/ 14779 w 6153926"/>
              <a:gd name="connsiteY112" fmla="*/ 2736228 h 5375275"/>
              <a:gd name="connsiteX113" fmla="*/ 14779 w 6153926"/>
              <a:gd name="connsiteY113" fmla="*/ 2642084 h 5375275"/>
              <a:gd name="connsiteX114" fmla="*/ 1370875 w 6153926"/>
              <a:gd name="connsiteY114" fmla="*/ 285467 h 5375275"/>
              <a:gd name="connsiteX115" fmla="*/ 1501036 w 6153926"/>
              <a:gd name="connsiteY115" fmla="*/ 60738 h 5375275"/>
              <a:gd name="connsiteX116" fmla="*/ 1606981 w 6153926"/>
              <a:gd name="connsiteY116" fmla="*/ 0 h 537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153926" h="5375275">
                <a:moveTo>
                  <a:pt x="2715505" y="2987675"/>
                </a:moveTo>
                <a:cubicBezTo>
                  <a:pt x="2779119" y="2987675"/>
                  <a:pt x="2818499" y="3024173"/>
                  <a:pt x="2830615" y="3081961"/>
                </a:cubicBezTo>
                <a:cubicBezTo>
                  <a:pt x="2866967" y="3234034"/>
                  <a:pt x="2866967" y="3389150"/>
                  <a:pt x="2830615" y="3538182"/>
                </a:cubicBezTo>
                <a:cubicBezTo>
                  <a:pt x="2815469" y="3611177"/>
                  <a:pt x="2776090" y="3635509"/>
                  <a:pt x="2712476" y="3635509"/>
                </a:cubicBezTo>
                <a:cubicBezTo>
                  <a:pt x="2642804" y="3638550"/>
                  <a:pt x="2612512" y="3599011"/>
                  <a:pt x="2597366" y="3541223"/>
                </a:cubicBezTo>
                <a:cubicBezTo>
                  <a:pt x="2573132" y="3465186"/>
                  <a:pt x="2576161" y="3389150"/>
                  <a:pt x="2570103" y="3319196"/>
                </a:cubicBezTo>
                <a:cubicBezTo>
                  <a:pt x="2573132" y="3234034"/>
                  <a:pt x="2576161" y="3157998"/>
                  <a:pt x="2597366" y="3081961"/>
                </a:cubicBezTo>
                <a:cubicBezTo>
                  <a:pt x="2615541" y="3027214"/>
                  <a:pt x="2648863" y="2987675"/>
                  <a:pt x="2715505" y="2987675"/>
                </a:cubicBezTo>
                <a:close/>
                <a:moveTo>
                  <a:pt x="3501273" y="2853918"/>
                </a:moveTo>
                <a:cubicBezTo>
                  <a:pt x="3371283" y="2844800"/>
                  <a:pt x="3292685" y="2939016"/>
                  <a:pt x="3201995" y="3002840"/>
                </a:cubicBezTo>
                <a:cubicBezTo>
                  <a:pt x="3171765" y="3021075"/>
                  <a:pt x="3174789" y="3075781"/>
                  <a:pt x="3198973" y="3103134"/>
                </a:cubicBezTo>
                <a:cubicBezTo>
                  <a:pt x="3220133" y="3133527"/>
                  <a:pt x="3247341" y="3100095"/>
                  <a:pt x="3271525" y="3090978"/>
                </a:cubicBezTo>
                <a:cubicBezTo>
                  <a:pt x="3286639" y="3084899"/>
                  <a:pt x="3298731" y="3075781"/>
                  <a:pt x="3313847" y="3066664"/>
                </a:cubicBezTo>
                <a:cubicBezTo>
                  <a:pt x="3374307" y="3033232"/>
                  <a:pt x="3380353" y="3036271"/>
                  <a:pt x="3383375" y="3103134"/>
                </a:cubicBezTo>
                <a:cubicBezTo>
                  <a:pt x="3383375" y="3233821"/>
                  <a:pt x="3383375" y="3364508"/>
                  <a:pt x="3383375" y="3492156"/>
                </a:cubicBezTo>
                <a:cubicBezTo>
                  <a:pt x="3383375" y="3625882"/>
                  <a:pt x="3383375" y="3628921"/>
                  <a:pt x="3250363" y="3631960"/>
                </a:cubicBezTo>
                <a:cubicBezTo>
                  <a:pt x="3201995" y="3634999"/>
                  <a:pt x="3186881" y="3656274"/>
                  <a:pt x="3186881" y="3698823"/>
                </a:cubicBezTo>
                <a:cubicBezTo>
                  <a:pt x="3189903" y="3744411"/>
                  <a:pt x="3205019" y="3768725"/>
                  <a:pt x="3253387" y="3765686"/>
                </a:cubicBezTo>
                <a:cubicBezTo>
                  <a:pt x="3392445" y="3765686"/>
                  <a:pt x="3534525" y="3765686"/>
                  <a:pt x="3676607" y="3765686"/>
                </a:cubicBezTo>
                <a:cubicBezTo>
                  <a:pt x="3727999" y="3768725"/>
                  <a:pt x="3740091" y="3735294"/>
                  <a:pt x="3740091" y="3692745"/>
                </a:cubicBezTo>
                <a:cubicBezTo>
                  <a:pt x="3740091" y="3650195"/>
                  <a:pt x="3718929" y="3631960"/>
                  <a:pt x="3676607" y="3631960"/>
                </a:cubicBezTo>
                <a:cubicBezTo>
                  <a:pt x="3658469" y="3634999"/>
                  <a:pt x="3643353" y="3631960"/>
                  <a:pt x="3628239" y="3631960"/>
                </a:cubicBezTo>
                <a:cubicBezTo>
                  <a:pt x="3576847" y="3638038"/>
                  <a:pt x="3558709" y="3616764"/>
                  <a:pt x="3561733" y="3565097"/>
                </a:cubicBezTo>
                <a:cubicBezTo>
                  <a:pt x="3561733" y="3461763"/>
                  <a:pt x="3561733" y="3355390"/>
                  <a:pt x="3561733" y="3252057"/>
                </a:cubicBezTo>
                <a:cubicBezTo>
                  <a:pt x="3561733" y="3139605"/>
                  <a:pt x="3558709" y="3027154"/>
                  <a:pt x="3561733" y="2917742"/>
                </a:cubicBezTo>
                <a:cubicBezTo>
                  <a:pt x="3561733" y="2872153"/>
                  <a:pt x="3543595" y="2856957"/>
                  <a:pt x="3501273" y="2853918"/>
                </a:cubicBezTo>
                <a:close/>
                <a:moveTo>
                  <a:pt x="2756101" y="2846544"/>
                </a:moveTo>
                <a:cubicBezTo>
                  <a:pt x="2728175" y="2844836"/>
                  <a:pt x="2699257" y="2845975"/>
                  <a:pt x="2669771" y="2849012"/>
                </a:cubicBezTo>
                <a:cubicBezTo>
                  <a:pt x="2560901" y="2861161"/>
                  <a:pt x="2479249" y="2924941"/>
                  <a:pt x="2439935" y="3028205"/>
                </a:cubicBezTo>
                <a:cubicBezTo>
                  <a:pt x="2376428" y="3201325"/>
                  <a:pt x="2379452" y="3377481"/>
                  <a:pt x="2418766" y="3553638"/>
                </a:cubicBezTo>
                <a:cubicBezTo>
                  <a:pt x="2452032" y="3711571"/>
                  <a:pt x="2542756" y="3778389"/>
                  <a:pt x="2703037" y="3781426"/>
                </a:cubicBezTo>
                <a:cubicBezTo>
                  <a:pt x="2869365" y="3781426"/>
                  <a:pt x="2969163" y="3702460"/>
                  <a:pt x="3011501" y="3538452"/>
                </a:cubicBezTo>
                <a:cubicBezTo>
                  <a:pt x="3044767" y="3398742"/>
                  <a:pt x="3041741" y="3259031"/>
                  <a:pt x="3023597" y="3116284"/>
                </a:cubicBezTo>
                <a:cubicBezTo>
                  <a:pt x="3014525" y="3064652"/>
                  <a:pt x="2999403" y="3009982"/>
                  <a:pt x="2969163" y="2964425"/>
                </a:cubicBezTo>
                <a:cubicBezTo>
                  <a:pt x="2914727" y="2882421"/>
                  <a:pt x="2839879" y="2851669"/>
                  <a:pt x="2756101" y="2846544"/>
                </a:cubicBezTo>
                <a:close/>
                <a:moveTo>
                  <a:pt x="3447343" y="1736726"/>
                </a:moveTo>
                <a:cubicBezTo>
                  <a:pt x="3507927" y="1736726"/>
                  <a:pt x="3544279" y="1767147"/>
                  <a:pt x="3562455" y="1840157"/>
                </a:cubicBezTo>
                <a:cubicBezTo>
                  <a:pt x="3595775" y="1989220"/>
                  <a:pt x="3598803" y="2138282"/>
                  <a:pt x="3562455" y="2287345"/>
                </a:cubicBezTo>
                <a:cubicBezTo>
                  <a:pt x="3547307" y="2357313"/>
                  <a:pt x="3498839" y="2390776"/>
                  <a:pt x="3438255" y="2387734"/>
                </a:cubicBezTo>
                <a:cubicBezTo>
                  <a:pt x="3377671" y="2387734"/>
                  <a:pt x="3341319" y="2354271"/>
                  <a:pt x="3323147" y="2284303"/>
                </a:cubicBezTo>
                <a:cubicBezTo>
                  <a:pt x="3301939" y="2211293"/>
                  <a:pt x="3304971" y="2135240"/>
                  <a:pt x="3304971" y="2059188"/>
                </a:cubicBezTo>
                <a:cubicBezTo>
                  <a:pt x="3307999" y="1986178"/>
                  <a:pt x="3301939" y="1913168"/>
                  <a:pt x="3323147" y="1843199"/>
                </a:cubicBezTo>
                <a:cubicBezTo>
                  <a:pt x="3344351" y="1773231"/>
                  <a:pt x="3386759" y="1736726"/>
                  <a:pt x="3447343" y="1736726"/>
                </a:cubicBezTo>
                <a:close/>
                <a:moveTo>
                  <a:pt x="2721400" y="1605002"/>
                </a:moveTo>
                <a:cubicBezTo>
                  <a:pt x="2695680" y="1606901"/>
                  <a:pt x="2670716" y="1613738"/>
                  <a:pt x="2648022" y="1630452"/>
                </a:cubicBezTo>
                <a:cubicBezTo>
                  <a:pt x="2602633" y="1660839"/>
                  <a:pt x="2557245" y="1691227"/>
                  <a:pt x="2508830" y="1718576"/>
                </a:cubicBezTo>
                <a:cubicBezTo>
                  <a:pt x="2472520" y="1739848"/>
                  <a:pt x="2457390" y="1770236"/>
                  <a:pt x="2460416" y="1812778"/>
                </a:cubicBezTo>
                <a:cubicBezTo>
                  <a:pt x="2463442" y="1867476"/>
                  <a:pt x="2472520" y="1876593"/>
                  <a:pt x="2520934" y="1852283"/>
                </a:cubicBezTo>
                <a:cubicBezTo>
                  <a:pt x="2545141" y="1840127"/>
                  <a:pt x="2569348" y="1824934"/>
                  <a:pt x="2593556" y="1809740"/>
                </a:cubicBezTo>
                <a:cubicBezTo>
                  <a:pt x="2638944" y="1785429"/>
                  <a:pt x="2657099" y="1794546"/>
                  <a:pt x="2654074" y="1846205"/>
                </a:cubicBezTo>
                <a:cubicBezTo>
                  <a:pt x="2654074" y="1976873"/>
                  <a:pt x="2654074" y="2110579"/>
                  <a:pt x="2654074" y="2241246"/>
                </a:cubicBezTo>
                <a:cubicBezTo>
                  <a:pt x="2654074" y="2374953"/>
                  <a:pt x="2654074" y="2377991"/>
                  <a:pt x="2523960" y="2381030"/>
                </a:cubicBezTo>
                <a:cubicBezTo>
                  <a:pt x="2475545" y="2384069"/>
                  <a:pt x="2460416" y="2405340"/>
                  <a:pt x="2460416" y="2447883"/>
                </a:cubicBezTo>
                <a:cubicBezTo>
                  <a:pt x="2460416" y="2493465"/>
                  <a:pt x="2475545" y="2517775"/>
                  <a:pt x="2523960" y="2514736"/>
                </a:cubicBezTo>
                <a:cubicBezTo>
                  <a:pt x="2663151" y="2514736"/>
                  <a:pt x="2802343" y="2514736"/>
                  <a:pt x="2941535" y="2514736"/>
                </a:cubicBezTo>
                <a:cubicBezTo>
                  <a:pt x="2992975" y="2517775"/>
                  <a:pt x="3005079" y="2490426"/>
                  <a:pt x="3005079" y="2444844"/>
                </a:cubicBezTo>
                <a:cubicBezTo>
                  <a:pt x="3005079" y="2396224"/>
                  <a:pt x="2983897" y="2377991"/>
                  <a:pt x="2938509" y="2381030"/>
                </a:cubicBezTo>
                <a:cubicBezTo>
                  <a:pt x="2926405" y="2384069"/>
                  <a:pt x="2911275" y="2381030"/>
                  <a:pt x="2896145" y="2381030"/>
                </a:cubicBezTo>
                <a:cubicBezTo>
                  <a:pt x="2850757" y="2387108"/>
                  <a:pt x="2832601" y="2365836"/>
                  <a:pt x="2832601" y="2317216"/>
                </a:cubicBezTo>
                <a:cubicBezTo>
                  <a:pt x="2835627" y="2210858"/>
                  <a:pt x="2832601" y="2104501"/>
                  <a:pt x="2832601" y="1998144"/>
                </a:cubicBezTo>
                <a:cubicBezTo>
                  <a:pt x="2832601" y="1888748"/>
                  <a:pt x="2832601" y="1779352"/>
                  <a:pt x="2832601" y="1669956"/>
                </a:cubicBezTo>
                <a:cubicBezTo>
                  <a:pt x="2832601" y="1642607"/>
                  <a:pt x="2835627" y="1612219"/>
                  <a:pt x="2799317" y="1609180"/>
                </a:cubicBezTo>
                <a:cubicBezTo>
                  <a:pt x="2773597" y="1606141"/>
                  <a:pt x="2747120" y="1603103"/>
                  <a:pt x="2721400" y="1605002"/>
                </a:cubicBezTo>
                <a:close/>
                <a:moveTo>
                  <a:pt x="3471919" y="1593715"/>
                </a:moveTo>
                <a:cubicBezTo>
                  <a:pt x="3353975" y="1590676"/>
                  <a:pt x="3254179" y="1624100"/>
                  <a:pt x="3190671" y="1733485"/>
                </a:cubicBezTo>
                <a:cubicBezTo>
                  <a:pt x="3130191" y="1839833"/>
                  <a:pt x="3124139" y="1952257"/>
                  <a:pt x="3127167" y="2070759"/>
                </a:cubicBezTo>
                <a:cubicBezTo>
                  <a:pt x="3127167" y="2149760"/>
                  <a:pt x="3127167" y="2231799"/>
                  <a:pt x="3148335" y="2310800"/>
                </a:cubicBezTo>
                <a:cubicBezTo>
                  <a:pt x="3181599" y="2438417"/>
                  <a:pt x="3257203" y="2511341"/>
                  <a:pt x="3372123" y="2526533"/>
                </a:cubicBezTo>
                <a:cubicBezTo>
                  <a:pt x="3538451" y="2544764"/>
                  <a:pt x="3650343" y="2499187"/>
                  <a:pt x="3704779" y="2371570"/>
                </a:cubicBezTo>
                <a:cubicBezTo>
                  <a:pt x="3792479" y="2167991"/>
                  <a:pt x="3789455" y="1955296"/>
                  <a:pt x="3716875" y="1748678"/>
                </a:cubicBezTo>
                <a:cubicBezTo>
                  <a:pt x="3677563" y="1639292"/>
                  <a:pt x="3580787" y="1599792"/>
                  <a:pt x="3471919" y="1593715"/>
                </a:cubicBezTo>
                <a:close/>
                <a:moveTo>
                  <a:pt x="1973628" y="1300163"/>
                </a:moveTo>
                <a:cubicBezTo>
                  <a:pt x="2584995" y="1300163"/>
                  <a:pt x="3196361" y="1300163"/>
                  <a:pt x="3807727" y="1300163"/>
                </a:cubicBezTo>
                <a:cubicBezTo>
                  <a:pt x="3889445" y="1300163"/>
                  <a:pt x="3889445" y="1300163"/>
                  <a:pt x="3889445" y="1385185"/>
                </a:cubicBezTo>
                <a:cubicBezTo>
                  <a:pt x="3889445" y="1503609"/>
                  <a:pt x="3892471" y="1625069"/>
                  <a:pt x="3889445" y="1743493"/>
                </a:cubicBezTo>
                <a:cubicBezTo>
                  <a:pt x="3886419" y="1804223"/>
                  <a:pt x="3904579" y="1825479"/>
                  <a:pt x="3968135" y="1825479"/>
                </a:cubicBezTo>
                <a:cubicBezTo>
                  <a:pt x="4089199" y="1819405"/>
                  <a:pt x="4210261" y="1825479"/>
                  <a:pt x="4331325" y="1822442"/>
                </a:cubicBezTo>
                <a:cubicBezTo>
                  <a:pt x="4385803" y="1822442"/>
                  <a:pt x="4410015" y="1837625"/>
                  <a:pt x="4410015" y="1898355"/>
                </a:cubicBezTo>
                <a:cubicBezTo>
                  <a:pt x="4406989" y="2545130"/>
                  <a:pt x="4410015" y="3188869"/>
                  <a:pt x="4406989" y="3835645"/>
                </a:cubicBezTo>
                <a:cubicBezTo>
                  <a:pt x="4406989" y="4008726"/>
                  <a:pt x="4331325" y="4081602"/>
                  <a:pt x="4158809" y="4081602"/>
                </a:cubicBezTo>
                <a:cubicBezTo>
                  <a:pt x="3438487" y="4084638"/>
                  <a:pt x="2718164" y="4081602"/>
                  <a:pt x="1997840" y="4081602"/>
                </a:cubicBezTo>
                <a:cubicBezTo>
                  <a:pt x="1928229" y="4081602"/>
                  <a:pt x="1861645" y="4072492"/>
                  <a:pt x="1810193" y="4020872"/>
                </a:cubicBezTo>
                <a:cubicBezTo>
                  <a:pt x="1767821" y="3978360"/>
                  <a:pt x="1755715" y="3926740"/>
                  <a:pt x="1755715" y="3869046"/>
                </a:cubicBezTo>
                <a:cubicBezTo>
                  <a:pt x="1755715" y="3474301"/>
                  <a:pt x="1755715" y="3079555"/>
                  <a:pt x="1755715" y="2684809"/>
                </a:cubicBezTo>
                <a:cubicBezTo>
                  <a:pt x="1755715" y="2296137"/>
                  <a:pt x="1755715" y="1910501"/>
                  <a:pt x="1755715" y="1521828"/>
                </a:cubicBezTo>
                <a:cubicBezTo>
                  <a:pt x="1755715" y="1373039"/>
                  <a:pt x="1825326" y="1300163"/>
                  <a:pt x="1973628" y="1300163"/>
                </a:cubicBezTo>
                <a:close/>
                <a:moveTo>
                  <a:pt x="1970524" y="1071563"/>
                </a:moveTo>
                <a:cubicBezTo>
                  <a:pt x="1707247" y="1071563"/>
                  <a:pt x="1531729" y="1250782"/>
                  <a:pt x="1531729" y="1515054"/>
                </a:cubicBezTo>
                <a:cubicBezTo>
                  <a:pt x="1528703" y="2295718"/>
                  <a:pt x="1528703" y="3076383"/>
                  <a:pt x="1531729" y="3854010"/>
                </a:cubicBezTo>
                <a:cubicBezTo>
                  <a:pt x="1531729" y="4130432"/>
                  <a:pt x="1704221" y="4300538"/>
                  <a:pt x="1979603" y="4300538"/>
                </a:cubicBezTo>
                <a:cubicBezTo>
                  <a:pt x="2345769" y="4300538"/>
                  <a:pt x="2711936" y="4300538"/>
                  <a:pt x="3081129" y="4300538"/>
                </a:cubicBezTo>
                <a:cubicBezTo>
                  <a:pt x="3450323" y="4300538"/>
                  <a:pt x="3816489" y="4300538"/>
                  <a:pt x="4185683" y="4300538"/>
                </a:cubicBezTo>
                <a:cubicBezTo>
                  <a:pt x="4455011" y="4300538"/>
                  <a:pt x="4627503" y="4130432"/>
                  <a:pt x="4627503" y="3860085"/>
                </a:cubicBezTo>
                <a:cubicBezTo>
                  <a:pt x="4627503" y="3167511"/>
                  <a:pt x="4627503" y="2471899"/>
                  <a:pt x="4627503" y="1776288"/>
                </a:cubicBezTo>
                <a:cubicBezTo>
                  <a:pt x="4627503" y="1727686"/>
                  <a:pt x="4612373" y="1694272"/>
                  <a:pt x="4579085" y="1660859"/>
                </a:cubicBezTo>
                <a:cubicBezTo>
                  <a:pt x="4391461" y="1478602"/>
                  <a:pt x="4206865" y="1296346"/>
                  <a:pt x="4022269" y="1111052"/>
                </a:cubicBezTo>
                <a:cubicBezTo>
                  <a:pt x="3995033" y="1083714"/>
                  <a:pt x="3964771" y="1071563"/>
                  <a:pt x="3925431" y="1071563"/>
                </a:cubicBezTo>
                <a:cubicBezTo>
                  <a:pt x="3274805" y="1071563"/>
                  <a:pt x="2621151" y="1071563"/>
                  <a:pt x="1970524" y="1071563"/>
                </a:cubicBezTo>
                <a:close/>
                <a:moveTo>
                  <a:pt x="1606981" y="0"/>
                </a:moveTo>
                <a:cubicBezTo>
                  <a:pt x="2091301" y="3037"/>
                  <a:pt x="2578647" y="0"/>
                  <a:pt x="3062967" y="0"/>
                </a:cubicBezTo>
                <a:cubicBezTo>
                  <a:pt x="3556369" y="0"/>
                  <a:pt x="4049769" y="3037"/>
                  <a:pt x="4540143" y="0"/>
                </a:cubicBezTo>
                <a:cubicBezTo>
                  <a:pt x="4600683" y="0"/>
                  <a:pt x="4633979" y="18221"/>
                  <a:pt x="4664251" y="72885"/>
                </a:cubicBezTo>
                <a:cubicBezTo>
                  <a:pt x="5091057" y="813884"/>
                  <a:pt x="5517863" y="1554882"/>
                  <a:pt x="5944671" y="2295880"/>
                </a:cubicBezTo>
                <a:cubicBezTo>
                  <a:pt x="6005211" y="2405208"/>
                  <a:pt x="6065751" y="2514536"/>
                  <a:pt x="6132345" y="2620826"/>
                </a:cubicBezTo>
                <a:cubicBezTo>
                  <a:pt x="6162615" y="2669416"/>
                  <a:pt x="6159587" y="2708896"/>
                  <a:pt x="6132345" y="2754449"/>
                </a:cubicBezTo>
                <a:cubicBezTo>
                  <a:pt x="5875051" y="3197833"/>
                  <a:pt x="5620783" y="3641217"/>
                  <a:pt x="5366515" y="4084602"/>
                </a:cubicBezTo>
                <a:cubicBezTo>
                  <a:pt x="5130407" y="4491544"/>
                  <a:pt x="4894303" y="4901522"/>
                  <a:pt x="4661223" y="5308464"/>
                </a:cubicBezTo>
                <a:cubicBezTo>
                  <a:pt x="4633979" y="5357054"/>
                  <a:pt x="4606737" y="5375275"/>
                  <a:pt x="4552251" y="5372238"/>
                </a:cubicBezTo>
                <a:cubicBezTo>
                  <a:pt x="4058851" y="5372238"/>
                  <a:pt x="3568477" y="5372238"/>
                  <a:pt x="3075075" y="5372238"/>
                </a:cubicBezTo>
                <a:cubicBezTo>
                  <a:pt x="2587729" y="5372238"/>
                  <a:pt x="2103409" y="5372238"/>
                  <a:pt x="1616062" y="5375275"/>
                </a:cubicBezTo>
                <a:cubicBezTo>
                  <a:pt x="1555522" y="5375275"/>
                  <a:pt x="1522225" y="5357054"/>
                  <a:pt x="1491955" y="5302390"/>
                </a:cubicBezTo>
                <a:cubicBezTo>
                  <a:pt x="1050013" y="4527986"/>
                  <a:pt x="605044" y="3756619"/>
                  <a:pt x="160075" y="2982215"/>
                </a:cubicBezTo>
                <a:cubicBezTo>
                  <a:pt x="111643" y="2900219"/>
                  <a:pt x="63211" y="2818223"/>
                  <a:pt x="14779" y="2736228"/>
                </a:cubicBezTo>
                <a:cubicBezTo>
                  <a:pt x="-3383" y="2705859"/>
                  <a:pt x="-6410" y="2678527"/>
                  <a:pt x="14779" y="2642084"/>
                </a:cubicBezTo>
                <a:cubicBezTo>
                  <a:pt x="465802" y="1858570"/>
                  <a:pt x="919852" y="1072018"/>
                  <a:pt x="1370875" y="285467"/>
                </a:cubicBezTo>
                <a:cubicBezTo>
                  <a:pt x="1413253" y="212582"/>
                  <a:pt x="1458658" y="136660"/>
                  <a:pt x="1501036" y="60738"/>
                </a:cubicBezTo>
                <a:cubicBezTo>
                  <a:pt x="1522225" y="15184"/>
                  <a:pt x="1555522" y="0"/>
                  <a:pt x="1606981" y="0"/>
                </a:cubicBez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112" name="Freeform 58">
            <a:extLst>
              <a:ext uri="{FF2B5EF4-FFF2-40B4-BE49-F238E27FC236}">
                <a16:creationId xmlns:a16="http://schemas.microsoft.com/office/drawing/2014/main" id="{CC8B618B-580A-4A7A-A205-AE2C688390E0}"/>
              </a:ext>
            </a:extLst>
          </p:cNvPr>
          <p:cNvSpPr>
            <a:spLocks/>
          </p:cNvSpPr>
          <p:nvPr/>
        </p:nvSpPr>
        <p:spPr bwMode="auto">
          <a:xfrm>
            <a:off x="9897078" y="4370457"/>
            <a:ext cx="841201" cy="734764"/>
          </a:xfrm>
          <a:custGeom>
            <a:avLst/>
            <a:gdLst>
              <a:gd name="connsiteX0" fmla="*/ 2715505 w 6153926"/>
              <a:gd name="connsiteY0" fmla="*/ 2987675 h 5375275"/>
              <a:gd name="connsiteX1" fmla="*/ 2830615 w 6153926"/>
              <a:gd name="connsiteY1" fmla="*/ 3081961 h 5375275"/>
              <a:gd name="connsiteX2" fmla="*/ 2830615 w 6153926"/>
              <a:gd name="connsiteY2" fmla="*/ 3538182 h 5375275"/>
              <a:gd name="connsiteX3" fmla="*/ 2712476 w 6153926"/>
              <a:gd name="connsiteY3" fmla="*/ 3635509 h 5375275"/>
              <a:gd name="connsiteX4" fmla="*/ 2597366 w 6153926"/>
              <a:gd name="connsiteY4" fmla="*/ 3541223 h 5375275"/>
              <a:gd name="connsiteX5" fmla="*/ 2570103 w 6153926"/>
              <a:gd name="connsiteY5" fmla="*/ 3319196 h 5375275"/>
              <a:gd name="connsiteX6" fmla="*/ 2597366 w 6153926"/>
              <a:gd name="connsiteY6" fmla="*/ 3081961 h 5375275"/>
              <a:gd name="connsiteX7" fmla="*/ 2715505 w 6153926"/>
              <a:gd name="connsiteY7" fmla="*/ 2987675 h 5375275"/>
              <a:gd name="connsiteX8" fmla="*/ 3501273 w 6153926"/>
              <a:gd name="connsiteY8" fmla="*/ 2853918 h 5375275"/>
              <a:gd name="connsiteX9" fmla="*/ 3201995 w 6153926"/>
              <a:gd name="connsiteY9" fmla="*/ 3002840 h 5375275"/>
              <a:gd name="connsiteX10" fmla="*/ 3198973 w 6153926"/>
              <a:gd name="connsiteY10" fmla="*/ 3103134 h 5375275"/>
              <a:gd name="connsiteX11" fmla="*/ 3271525 w 6153926"/>
              <a:gd name="connsiteY11" fmla="*/ 3090978 h 5375275"/>
              <a:gd name="connsiteX12" fmla="*/ 3313847 w 6153926"/>
              <a:gd name="connsiteY12" fmla="*/ 3066664 h 5375275"/>
              <a:gd name="connsiteX13" fmla="*/ 3383375 w 6153926"/>
              <a:gd name="connsiteY13" fmla="*/ 3103134 h 5375275"/>
              <a:gd name="connsiteX14" fmla="*/ 3383375 w 6153926"/>
              <a:gd name="connsiteY14" fmla="*/ 3492156 h 5375275"/>
              <a:gd name="connsiteX15" fmla="*/ 3250363 w 6153926"/>
              <a:gd name="connsiteY15" fmla="*/ 3631960 h 5375275"/>
              <a:gd name="connsiteX16" fmla="*/ 3186881 w 6153926"/>
              <a:gd name="connsiteY16" fmla="*/ 3698823 h 5375275"/>
              <a:gd name="connsiteX17" fmla="*/ 3253387 w 6153926"/>
              <a:gd name="connsiteY17" fmla="*/ 3765686 h 5375275"/>
              <a:gd name="connsiteX18" fmla="*/ 3676607 w 6153926"/>
              <a:gd name="connsiteY18" fmla="*/ 3765686 h 5375275"/>
              <a:gd name="connsiteX19" fmla="*/ 3740091 w 6153926"/>
              <a:gd name="connsiteY19" fmla="*/ 3692745 h 5375275"/>
              <a:gd name="connsiteX20" fmla="*/ 3676607 w 6153926"/>
              <a:gd name="connsiteY20" fmla="*/ 3631960 h 5375275"/>
              <a:gd name="connsiteX21" fmla="*/ 3628239 w 6153926"/>
              <a:gd name="connsiteY21" fmla="*/ 3631960 h 5375275"/>
              <a:gd name="connsiteX22" fmla="*/ 3561733 w 6153926"/>
              <a:gd name="connsiteY22" fmla="*/ 3565097 h 5375275"/>
              <a:gd name="connsiteX23" fmla="*/ 3561733 w 6153926"/>
              <a:gd name="connsiteY23" fmla="*/ 3252057 h 5375275"/>
              <a:gd name="connsiteX24" fmla="*/ 3561733 w 6153926"/>
              <a:gd name="connsiteY24" fmla="*/ 2917742 h 5375275"/>
              <a:gd name="connsiteX25" fmla="*/ 3501273 w 6153926"/>
              <a:gd name="connsiteY25" fmla="*/ 2853918 h 5375275"/>
              <a:gd name="connsiteX26" fmla="*/ 2756101 w 6153926"/>
              <a:gd name="connsiteY26" fmla="*/ 2846544 h 5375275"/>
              <a:gd name="connsiteX27" fmla="*/ 2669771 w 6153926"/>
              <a:gd name="connsiteY27" fmla="*/ 2849012 h 5375275"/>
              <a:gd name="connsiteX28" fmla="*/ 2439935 w 6153926"/>
              <a:gd name="connsiteY28" fmla="*/ 3028205 h 5375275"/>
              <a:gd name="connsiteX29" fmla="*/ 2418766 w 6153926"/>
              <a:gd name="connsiteY29" fmla="*/ 3553638 h 5375275"/>
              <a:gd name="connsiteX30" fmla="*/ 2703037 w 6153926"/>
              <a:gd name="connsiteY30" fmla="*/ 3781426 h 5375275"/>
              <a:gd name="connsiteX31" fmla="*/ 3011501 w 6153926"/>
              <a:gd name="connsiteY31" fmla="*/ 3538452 h 5375275"/>
              <a:gd name="connsiteX32" fmla="*/ 3023597 w 6153926"/>
              <a:gd name="connsiteY32" fmla="*/ 3116284 h 5375275"/>
              <a:gd name="connsiteX33" fmla="*/ 2969163 w 6153926"/>
              <a:gd name="connsiteY33" fmla="*/ 2964425 h 5375275"/>
              <a:gd name="connsiteX34" fmla="*/ 2756101 w 6153926"/>
              <a:gd name="connsiteY34" fmla="*/ 2846544 h 5375275"/>
              <a:gd name="connsiteX35" fmla="*/ 3447343 w 6153926"/>
              <a:gd name="connsiteY35" fmla="*/ 1736726 h 5375275"/>
              <a:gd name="connsiteX36" fmla="*/ 3562455 w 6153926"/>
              <a:gd name="connsiteY36" fmla="*/ 1840157 h 5375275"/>
              <a:gd name="connsiteX37" fmla="*/ 3562455 w 6153926"/>
              <a:gd name="connsiteY37" fmla="*/ 2287345 h 5375275"/>
              <a:gd name="connsiteX38" fmla="*/ 3438255 w 6153926"/>
              <a:gd name="connsiteY38" fmla="*/ 2387734 h 5375275"/>
              <a:gd name="connsiteX39" fmla="*/ 3323147 w 6153926"/>
              <a:gd name="connsiteY39" fmla="*/ 2284303 h 5375275"/>
              <a:gd name="connsiteX40" fmla="*/ 3304971 w 6153926"/>
              <a:gd name="connsiteY40" fmla="*/ 2059188 h 5375275"/>
              <a:gd name="connsiteX41" fmla="*/ 3323147 w 6153926"/>
              <a:gd name="connsiteY41" fmla="*/ 1843199 h 5375275"/>
              <a:gd name="connsiteX42" fmla="*/ 3447343 w 6153926"/>
              <a:gd name="connsiteY42" fmla="*/ 1736726 h 5375275"/>
              <a:gd name="connsiteX43" fmla="*/ 2721400 w 6153926"/>
              <a:gd name="connsiteY43" fmla="*/ 1605002 h 5375275"/>
              <a:gd name="connsiteX44" fmla="*/ 2648022 w 6153926"/>
              <a:gd name="connsiteY44" fmla="*/ 1630452 h 5375275"/>
              <a:gd name="connsiteX45" fmla="*/ 2508830 w 6153926"/>
              <a:gd name="connsiteY45" fmla="*/ 1718576 h 5375275"/>
              <a:gd name="connsiteX46" fmla="*/ 2460416 w 6153926"/>
              <a:gd name="connsiteY46" fmla="*/ 1812778 h 5375275"/>
              <a:gd name="connsiteX47" fmla="*/ 2520934 w 6153926"/>
              <a:gd name="connsiteY47" fmla="*/ 1852283 h 5375275"/>
              <a:gd name="connsiteX48" fmla="*/ 2593556 w 6153926"/>
              <a:gd name="connsiteY48" fmla="*/ 1809740 h 5375275"/>
              <a:gd name="connsiteX49" fmla="*/ 2654074 w 6153926"/>
              <a:gd name="connsiteY49" fmla="*/ 1846205 h 5375275"/>
              <a:gd name="connsiteX50" fmla="*/ 2654074 w 6153926"/>
              <a:gd name="connsiteY50" fmla="*/ 2241246 h 5375275"/>
              <a:gd name="connsiteX51" fmla="*/ 2523960 w 6153926"/>
              <a:gd name="connsiteY51" fmla="*/ 2381030 h 5375275"/>
              <a:gd name="connsiteX52" fmla="*/ 2460416 w 6153926"/>
              <a:gd name="connsiteY52" fmla="*/ 2447883 h 5375275"/>
              <a:gd name="connsiteX53" fmla="*/ 2523960 w 6153926"/>
              <a:gd name="connsiteY53" fmla="*/ 2514736 h 5375275"/>
              <a:gd name="connsiteX54" fmla="*/ 2941535 w 6153926"/>
              <a:gd name="connsiteY54" fmla="*/ 2514736 h 5375275"/>
              <a:gd name="connsiteX55" fmla="*/ 3005079 w 6153926"/>
              <a:gd name="connsiteY55" fmla="*/ 2444844 h 5375275"/>
              <a:gd name="connsiteX56" fmla="*/ 2938509 w 6153926"/>
              <a:gd name="connsiteY56" fmla="*/ 2381030 h 5375275"/>
              <a:gd name="connsiteX57" fmla="*/ 2896145 w 6153926"/>
              <a:gd name="connsiteY57" fmla="*/ 2381030 h 5375275"/>
              <a:gd name="connsiteX58" fmla="*/ 2832601 w 6153926"/>
              <a:gd name="connsiteY58" fmla="*/ 2317216 h 5375275"/>
              <a:gd name="connsiteX59" fmla="*/ 2832601 w 6153926"/>
              <a:gd name="connsiteY59" fmla="*/ 1998144 h 5375275"/>
              <a:gd name="connsiteX60" fmla="*/ 2832601 w 6153926"/>
              <a:gd name="connsiteY60" fmla="*/ 1669956 h 5375275"/>
              <a:gd name="connsiteX61" fmla="*/ 2799317 w 6153926"/>
              <a:gd name="connsiteY61" fmla="*/ 1609180 h 5375275"/>
              <a:gd name="connsiteX62" fmla="*/ 2721400 w 6153926"/>
              <a:gd name="connsiteY62" fmla="*/ 1605002 h 5375275"/>
              <a:gd name="connsiteX63" fmla="*/ 3471919 w 6153926"/>
              <a:gd name="connsiteY63" fmla="*/ 1593715 h 5375275"/>
              <a:gd name="connsiteX64" fmla="*/ 3190671 w 6153926"/>
              <a:gd name="connsiteY64" fmla="*/ 1733485 h 5375275"/>
              <a:gd name="connsiteX65" fmla="*/ 3127167 w 6153926"/>
              <a:gd name="connsiteY65" fmla="*/ 2070759 h 5375275"/>
              <a:gd name="connsiteX66" fmla="*/ 3148335 w 6153926"/>
              <a:gd name="connsiteY66" fmla="*/ 2310800 h 5375275"/>
              <a:gd name="connsiteX67" fmla="*/ 3372123 w 6153926"/>
              <a:gd name="connsiteY67" fmla="*/ 2526533 h 5375275"/>
              <a:gd name="connsiteX68" fmla="*/ 3704779 w 6153926"/>
              <a:gd name="connsiteY68" fmla="*/ 2371570 h 5375275"/>
              <a:gd name="connsiteX69" fmla="*/ 3716875 w 6153926"/>
              <a:gd name="connsiteY69" fmla="*/ 1748678 h 5375275"/>
              <a:gd name="connsiteX70" fmla="*/ 3471919 w 6153926"/>
              <a:gd name="connsiteY70" fmla="*/ 1593715 h 5375275"/>
              <a:gd name="connsiteX71" fmla="*/ 1973628 w 6153926"/>
              <a:gd name="connsiteY71" fmla="*/ 1300163 h 5375275"/>
              <a:gd name="connsiteX72" fmla="*/ 3807727 w 6153926"/>
              <a:gd name="connsiteY72" fmla="*/ 1300163 h 5375275"/>
              <a:gd name="connsiteX73" fmla="*/ 3889445 w 6153926"/>
              <a:gd name="connsiteY73" fmla="*/ 1385185 h 5375275"/>
              <a:gd name="connsiteX74" fmla="*/ 3889445 w 6153926"/>
              <a:gd name="connsiteY74" fmla="*/ 1743493 h 5375275"/>
              <a:gd name="connsiteX75" fmla="*/ 3968135 w 6153926"/>
              <a:gd name="connsiteY75" fmla="*/ 1825479 h 5375275"/>
              <a:gd name="connsiteX76" fmla="*/ 4331325 w 6153926"/>
              <a:gd name="connsiteY76" fmla="*/ 1822442 h 5375275"/>
              <a:gd name="connsiteX77" fmla="*/ 4410015 w 6153926"/>
              <a:gd name="connsiteY77" fmla="*/ 1898355 h 5375275"/>
              <a:gd name="connsiteX78" fmla="*/ 4406989 w 6153926"/>
              <a:gd name="connsiteY78" fmla="*/ 3835645 h 5375275"/>
              <a:gd name="connsiteX79" fmla="*/ 4158809 w 6153926"/>
              <a:gd name="connsiteY79" fmla="*/ 4081602 h 5375275"/>
              <a:gd name="connsiteX80" fmla="*/ 1997840 w 6153926"/>
              <a:gd name="connsiteY80" fmla="*/ 4081602 h 5375275"/>
              <a:gd name="connsiteX81" fmla="*/ 1810193 w 6153926"/>
              <a:gd name="connsiteY81" fmla="*/ 4020872 h 5375275"/>
              <a:gd name="connsiteX82" fmla="*/ 1755715 w 6153926"/>
              <a:gd name="connsiteY82" fmla="*/ 3869046 h 5375275"/>
              <a:gd name="connsiteX83" fmla="*/ 1755715 w 6153926"/>
              <a:gd name="connsiteY83" fmla="*/ 2684809 h 5375275"/>
              <a:gd name="connsiteX84" fmla="*/ 1755715 w 6153926"/>
              <a:gd name="connsiteY84" fmla="*/ 1521828 h 5375275"/>
              <a:gd name="connsiteX85" fmla="*/ 1973628 w 6153926"/>
              <a:gd name="connsiteY85" fmla="*/ 1300163 h 5375275"/>
              <a:gd name="connsiteX86" fmla="*/ 1970524 w 6153926"/>
              <a:gd name="connsiteY86" fmla="*/ 1071563 h 5375275"/>
              <a:gd name="connsiteX87" fmla="*/ 1531729 w 6153926"/>
              <a:gd name="connsiteY87" fmla="*/ 1515054 h 5375275"/>
              <a:gd name="connsiteX88" fmla="*/ 1531729 w 6153926"/>
              <a:gd name="connsiteY88" fmla="*/ 3854010 h 5375275"/>
              <a:gd name="connsiteX89" fmla="*/ 1979603 w 6153926"/>
              <a:gd name="connsiteY89" fmla="*/ 4300538 h 5375275"/>
              <a:gd name="connsiteX90" fmla="*/ 3081129 w 6153926"/>
              <a:gd name="connsiteY90" fmla="*/ 4300538 h 5375275"/>
              <a:gd name="connsiteX91" fmla="*/ 4185683 w 6153926"/>
              <a:gd name="connsiteY91" fmla="*/ 4300538 h 5375275"/>
              <a:gd name="connsiteX92" fmla="*/ 4627503 w 6153926"/>
              <a:gd name="connsiteY92" fmla="*/ 3860085 h 5375275"/>
              <a:gd name="connsiteX93" fmla="*/ 4627503 w 6153926"/>
              <a:gd name="connsiteY93" fmla="*/ 1776288 h 5375275"/>
              <a:gd name="connsiteX94" fmla="*/ 4579085 w 6153926"/>
              <a:gd name="connsiteY94" fmla="*/ 1660859 h 5375275"/>
              <a:gd name="connsiteX95" fmla="*/ 4022269 w 6153926"/>
              <a:gd name="connsiteY95" fmla="*/ 1111052 h 5375275"/>
              <a:gd name="connsiteX96" fmla="*/ 3925431 w 6153926"/>
              <a:gd name="connsiteY96" fmla="*/ 1071563 h 5375275"/>
              <a:gd name="connsiteX97" fmla="*/ 1970524 w 6153926"/>
              <a:gd name="connsiteY97" fmla="*/ 1071563 h 5375275"/>
              <a:gd name="connsiteX98" fmla="*/ 1606981 w 6153926"/>
              <a:gd name="connsiteY98" fmla="*/ 0 h 5375275"/>
              <a:gd name="connsiteX99" fmla="*/ 3062967 w 6153926"/>
              <a:gd name="connsiteY99" fmla="*/ 0 h 5375275"/>
              <a:gd name="connsiteX100" fmla="*/ 4540143 w 6153926"/>
              <a:gd name="connsiteY100" fmla="*/ 0 h 5375275"/>
              <a:gd name="connsiteX101" fmla="*/ 4664251 w 6153926"/>
              <a:gd name="connsiteY101" fmla="*/ 72885 h 5375275"/>
              <a:gd name="connsiteX102" fmla="*/ 5944671 w 6153926"/>
              <a:gd name="connsiteY102" fmla="*/ 2295880 h 5375275"/>
              <a:gd name="connsiteX103" fmla="*/ 6132345 w 6153926"/>
              <a:gd name="connsiteY103" fmla="*/ 2620826 h 5375275"/>
              <a:gd name="connsiteX104" fmla="*/ 6132345 w 6153926"/>
              <a:gd name="connsiteY104" fmla="*/ 2754449 h 5375275"/>
              <a:gd name="connsiteX105" fmla="*/ 5366515 w 6153926"/>
              <a:gd name="connsiteY105" fmla="*/ 4084602 h 5375275"/>
              <a:gd name="connsiteX106" fmla="*/ 4661223 w 6153926"/>
              <a:gd name="connsiteY106" fmla="*/ 5308464 h 5375275"/>
              <a:gd name="connsiteX107" fmla="*/ 4552251 w 6153926"/>
              <a:gd name="connsiteY107" fmla="*/ 5372238 h 5375275"/>
              <a:gd name="connsiteX108" fmla="*/ 3075075 w 6153926"/>
              <a:gd name="connsiteY108" fmla="*/ 5372238 h 5375275"/>
              <a:gd name="connsiteX109" fmla="*/ 1616062 w 6153926"/>
              <a:gd name="connsiteY109" fmla="*/ 5375275 h 5375275"/>
              <a:gd name="connsiteX110" fmla="*/ 1491955 w 6153926"/>
              <a:gd name="connsiteY110" fmla="*/ 5302390 h 5375275"/>
              <a:gd name="connsiteX111" fmla="*/ 160075 w 6153926"/>
              <a:gd name="connsiteY111" fmla="*/ 2982215 h 5375275"/>
              <a:gd name="connsiteX112" fmla="*/ 14779 w 6153926"/>
              <a:gd name="connsiteY112" fmla="*/ 2736228 h 5375275"/>
              <a:gd name="connsiteX113" fmla="*/ 14779 w 6153926"/>
              <a:gd name="connsiteY113" fmla="*/ 2642084 h 5375275"/>
              <a:gd name="connsiteX114" fmla="*/ 1370875 w 6153926"/>
              <a:gd name="connsiteY114" fmla="*/ 285467 h 5375275"/>
              <a:gd name="connsiteX115" fmla="*/ 1501036 w 6153926"/>
              <a:gd name="connsiteY115" fmla="*/ 60738 h 5375275"/>
              <a:gd name="connsiteX116" fmla="*/ 1606981 w 6153926"/>
              <a:gd name="connsiteY116" fmla="*/ 0 h 537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153926" h="5375275">
                <a:moveTo>
                  <a:pt x="2715505" y="2987675"/>
                </a:moveTo>
                <a:cubicBezTo>
                  <a:pt x="2779119" y="2987675"/>
                  <a:pt x="2818499" y="3024173"/>
                  <a:pt x="2830615" y="3081961"/>
                </a:cubicBezTo>
                <a:cubicBezTo>
                  <a:pt x="2866967" y="3234034"/>
                  <a:pt x="2866967" y="3389150"/>
                  <a:pt x="2830615" y="3538182"/>
                </a:cubicBezTo>
                <a:cubicBezTo>
                  <a:pt x="2815469" y="3611177"/>
                  <a:pt x="2776090" y="3635509"/>
                  <a:pt x="2712476" y="3635509"/>
                </a:cubicBezTo>
                <a:cubicBezTo>
                  <a:pt x="2642804" y="3638550"/>
                  <a:pt x="2612512" y="3599011"/>
                  <a:pt x="2597366" y="3541223"/>
                </a:cubicBezTo>
                <a:cubicBezTo>
                  <a:pt x="2573132" y="3465186"/>
                  <a:pt x="2576161" y="3389150"/>
                  <a:pt x="2570103" y="3319196"/>
                </a:cubicBezTo>
                <a:cubicBezTo>
                  <a:pt x="2573132" y="3234034"/>
                  <a:pt x="2576161" y="3157998"/>
                  <a:pt x="2597366" y="3081961"/>
                </a:cubicBezTo>
                <a:cubicBezTo>
                  <a:pt x="2615541" y="3027214"/>
                  <a:pt x="2648863" y="2987675"/>
                  <a:pt x="2715505" y="2987675"/>
                </a:cubicBezTo>
                <a:close/>
                <a:moveTo>
                  <a:pt x="3501273" y="2853918"/>
                </a:moveTo>
                <a:cubicBezTo>
                  <a:pt x="3371283" y="2844800"/>
                  <a:pt x="3292685" y="2939016"/>
                  <a:pt x="3201995" y="3002840"/>
                </a:cubicBezTo>
                <a:cubicBezTo>
                  <a:pt x="3171765" y="3021075"/>
                  <a:pt x="3174789" y="3075781"/>
                  <a:pt x="3198973" y="3103134"/>
                </a:cubicBezTo>
                <a:cubicBezTo>
                  <a:pt x="3220133" y="3133527"/>
                  <a:pt x="3247341" y="3100095"/>
                  <a:pt x="3271525" y="3090978"/>
                </a:cubicBezTo>
                <a:cubicBezTo>
                  <a:pt x="3286639" y="3084899"/>
                  <a:pt x="3298731" y="3075781"/>
                  <a:pt x="3313847" y="3066664"/>
                </a:cubicBezTo>
                <a:cubicBezTo>
                  <a:pt x="3374307" y="3033232"/>
                  <a:pt x="3380353" y="3036271"/>
                  <a:pt x="3383375" y="3103134"/>
                </a:cubicBezTo>
                <a:cubicBezTo>
                  <a:pt x="3383375" y="3233821"/>
                  <a:pt x="3383375" y="3364508"/>
                  <a:pt x="3383375" y="3492156"/>
                </a:cubicBezTo>
                <a:cubicBezTo>
                  <a:pt x="3383375" y="3625882"/>
                  <a:pt x="3383375" y="3628921"/>
                  <a:pt x="3250363" y="3631960"/>
                </a:cubicBezTo>
                <a:cubicBezTo>
                  <a:pt x="3201995" y="3634999"/>
                  <a:pt x="3186881" y="3656274"/>
                  <a:pt x="3186881" y="3698823"/>
                </a:cubicBezTo>
                <a:cubicBezTo>
                  <a:pt x="3189903" y="3744411"/>
                  <a:pt x="3205019" y="3768725"/>
                  <a:pt x="3253387" y="3765686"/>
                </a:cubicBezTo>
                <a:cubicBezTo>
                  <a:pt x="3392445" y="3765686"/>
                  <a:pt x="3534525" y="3765686"/>
                  <a:pt x="3676607" y="3765686"/>
                </a:cubicBezTo>
                <a:cubicBezTo>
                  <a:pt x="3727999" y="3768725"/>
                  <a:pt x="3740091" y="3735294"/>
                  <a:pt x="3740091" y="3692745"/>
                </a:cubicBezTo>
                <a:cubicBezTo>
                  <a:pt x="3740091" y="3650195"/>
                  <a:pt x="3718929" y="3631960"/>
                  <a:pt x="3676607" y="3631960"/>
                </a:cubicBezTo>
                <a:cubicBezTo>
                  <a:pt x="3658469" y="3634999"/>
                  <a:pt x="3643353" y="3631960"/>
                  <a:pt x="3628239" y="3631960"/>
                </a:cubicBezTo>
                <a:cubicBezTo>
                  <a:pt x="3576847" y="3638038"/>
                  <a:pt x="3558709" y="3616764"/>
                  <a:pt x="3561733" y="3565097"/>
                </a:cubicBezTo>
                <a:cubicBezTo>
                  <a:pt x="3561733" y="3461763"/>
                  <a:pt x="3561733" y="3355390"/>
                  <a:pt x="3561733" y="3252057"/>
                </a:cubicBezTo>
                <a:cubicBezTo>
                  <a:pt x="3561733" y="3139605"/>
                  <a:pt x="3558709" y="3027154"/>
                  <a:pt x="3561733" y="2917742"/>
                </a:cubicBezTo>
                <a:cubicBezTo>
                  <a:pt x="3561733" y="2872153"/>
                  <a:pt x="3543595" y="2856957"/>
                  <a:pt x="3501273" y="2853918"/>
                </a:cubicBezTo>
                <a:close/>
                <a:moveTo>
                  <a:pt x="2756101" y="2846544"/>
                </a:moveTo>
                <a:cubicBezTo>
                  <a:pt x="2728175" y="2844836"/>
                  <a:pt x="2699257" y="2845975"/>
                  <a:pt x="2669771" y="2849012"/>
                </a:cubicBezTo>
                <a:cubicBezTo>
                  <a:pt x="2560901" y="2861161"/>
                  <a:pt x="2479249" y="2924941"/>
                  <a:pt x="2439935" y="3028205"/>
                </a:cubicBezTo>
                <a:cubicBezTo>
                  <a:pt x="2376428" y="3201325"/>
                  <a:pt x="2379452" y="3377481"/>
                  <a:pt x="2418766" y="3553638"/>
                </a:cubicBezTo>
                <a:cubicBezTo>
                  <a:pt x="2452032" y="3711571"/>
                  <a:pt x="2542756" y="3778389"/>
                  <a:pt x="2703037" y="3781426"/>
                </a:cubicBezTo>
                <a:cubicBezTo>
                  <a:pt x="2869365" y="3781426"/>
                  <a:pt x="2969163" y="3702460"/>
                  <a:pt x="3011501" y="3538452"/>
                </a:cubicBezTo>
                <a:cubicBezTo>
                  <a:pt x="3044767" y="3398742"/>
                  <a:pt x="3041741" y="3259031"/>
                  <a:pt x="3023597" y="3116284"/>
                </a:cubicBezTo>
                <a:cubicBezTo>
                  <a:pt x="3014525" y="3064652"/>
                  <a:pt x="2999403" y="3009982"/>
                  <a:pt x="2969163" y="2964425"/>
                </a:cubicBezTo>
                <a:cubicBezTo>
                  <a:pt x="2914727" y="2882421"/>
                  <a:pt x="2839879" y="2851669"/>
                  <a:pt x="2756101" y="2846544"/>
                </a:cubicBezTo>
                <a:close/>
                <a:moveTo>
                  <a:pt x="3447343" y="1736726"/>
                </a:moveTo>
                <a:cubicBezTo>
                  <a:pt x="3507927" y="1736726"/>
                  <a:pt x="3544279" y="1767147"/>
                  <a:pt x="3562455" y="1840157"/>
                </a:cubicBezTo>
                <a:cubicBezTo>
                  <a:pt x="3595775" y="1989220"/>
                  <a:pt x="3598803" y="2138282"/>
                  <a:pt x="3562455" y="2287345"/>
                </a:cubicBezTo>
                <a:cubicBezTo>
                  <a:pt x="3547307" y="2357313"/>
                  <a:pt x="3498839" y="2390776"/>
                  <a:pt x="3438255" y="2387734"/>
                </a:cubicBezTo>
                <a:cubicBezTo>
                  <a:pt x="3377671" y="2387734"/>
                  <a:pt x="3341319" y="2354271"/>
                  <a:pt x="3323147" y="2284303"/>
                </a:cubicBezTo>
                <a:cubicBezTo>
                  <a:pt x="3301939" y="2211293"/>
                  <a:pt x="3304971" y="2135240"/>
                  <a:pt x="3304971" y="2059188"/>
                </a:cubicBezTo>
                <a:cubicBezTo>
                  <a:pt x="3307999" y="1986178"/>
                  <a:pt x="3301939" y="1913168"/>
                  <a:pt x="3323147" y="1843199"/>
                </a:cubicBezTo>
                <a:cubicBezTo>
                  <a:pt x="3344351" y="1773231"/>
                  <a:pt x="3386759" y="1736726"/>
                  <a:pt x="3447343" y="1736726"/>
                </a:cubicBezTo>
                <a:close/>
                <a:moveTo>
                  <a:pt x="2721400" y="1605002"/>
                </a:moveTo>
                <a:cubicBezTo>
                  <a:pt x="2695680" y="1606901"/>
                  <a:pt x="2670716" y="1613738"/>
                  <a:pt x="2648022" y="1630452"/>
                </a:cubicBezTo>
                <a:cubicBezTo>
                  <a:pt x="2602633" y="1660839"/>
                  <a:pt x="2557245" y="1691227"/>
                  <a:pt x="2508830" y="1718576"/>
                </a:cubicBezTo>
                <a:cubicBezTo>
                  <a:pt x="2472520" y="1739848"/>
                  <a:pt x="2457390" y="1770236"/>
                  <a:pt x="2460416" y="1812778"/>
                </a:cubicBezTo>
                <a:cubicBezTo>
                  <a:pt x="2463442" y="1867476"/>
                  <a:pt x="2472520" y="1876593"/>
                  <a:pt x="2520934" y="1852283"/>
                </a:cubicBezTo>
                <a:cubicBezTo>
                  <a:pt x="2545141" y="1840127"/>
                  <a:pt x="2569348" y="1824934"/>
                  <a:pt x="2593556" y="1809740"/>
                </a:cubicBezTo>
                <a:cubicBezTo>
                  <a:pt x="2638944" y="1785429"/>
                  <a:pt x="2657099" y="1794546"/>
                  <a:pt x="2654074" y="1846205"/>
                </a:cubicBezTo>
                <a:cubicBezTo>
                  <a:pt x="2654074" y="1976873"/>
                  <a:pt x="2654074" y="2110579"/>
                  <a:pt x="2654074" y="2241246"/>
                </a:cubicBezTo>
                <a:cubicBezTo>
                  <a:pt x="2654074" y="2374953"/>
                  <a:pt x="2654074" y="2377991"/>
                  <a:pt x="2523960" y="2381030"/>
                </a:cubicBezTo>
                <a:cubicBezTo>
                  <a:pt x="2475545" y="2384069"/>
                  <a:pt x="2460416" y="2405340"/>
                  <a:pt x="2460416" y="2447883"/>
                </a:cubicBezTo>
                <a:cubicBezTo>
                  <a:pt x="2460416" y="2493465"/>
                  <a:pt x="2475545" y="2517775"/>
                  <a:pt x="2523960" y="2514736"/>
                </a:cubicBezTo>
                <a:cubicBezTo>
                  <a:pt x="2663151" y="2514736"/>
                  <a:pt x="2802343" y="2514736"/>
                  <a:pt x="2941535" y="2514736"/>
                </a:cubicBezTo>
                <a:cubicBezTo>
                  <a:pt x="2992975" y="2517775"/>
                  <a:pt x="3005079" y="2490426"/>
                  <a:pt x="3005079" y="2444844"/>
                </a:cubicBezTo>
                <a:cubicBezTo>
                  <a:pt x="3005079" y="2396224"/>
                  <a:pt x="2983897" y="2377991"/>
                  <a:pt x="2938509" y="2381030"/>
                </a:cubicBezTo>
                <a:cubicBezTo>
                  <a:pt x="2926405" y="2384069"/>
                  <a:pt x="2911275" y="2381030"/>
                  <a:pt x="2896145" y="2381030"/>
                </a:cubicBezTo>
                <a:cubicBezTo>
                  <a:pt x="2850757" y="2387108"/>
                  <a:pt x="2832601" y="2365836"/>
                  <a:pt x="2832601" y="2317216"/>
                </a:cubicBezTo>
                <a:cubicBezTo>
                  <a:pt x="2835627" y="2210858"/>
                  <a:pt x="2832601" y="2104501"/>
                  <a:pt x="2832601" y="1998144"/>
                </a:cubicBezTo>
                <a:cubicBezTo>
                  <a:pt x="2832601" y="1888748"/>
                  <a:pt x="2832601" y="1779352"/>
                  <a:pt x="2832601" y="1669956"/>
                </a:cubicBezTo>
                <a:cubicBezTo>
                  <a:pt x="2832601" y="1642607"/>
                  <a:pt x="2835627" y="1612219"/>
                  <a:pt x="2799317" y="1609180"/>
                </a:cubicBezTo>
                <a:cubicBezTo>
                  <a:pt x="2773597" y="1606141"/>
                  <a:pt x="2747120" y="1603103"/>
                  <a:pt x="2721400" y="1605002"/>
                </a:cubicBezTo>
                <a:close/>
                <a:moveTo>
                  <a:pt x="3471919" y="1593715"/>
                </a:moveTo>
                <a:cubicBezTo>
                  <a:pt x="3353975" y="1590676"/>
                  <a:pt x="3254179" y="1624100"/>
                  <a:pt x="3190671" y="1733485"/>
                </a:cubicBezTo>
                <a:cubicBezTo>
                  <a:pt x="3130191" y="1839833"/>
                  <a:pt x="3124139" y="1952257"/>
                  <a:pt x="3127167" y="2070759"/>
                </a:cubicBezTo>
                <a:cubicBezTo>
                  <a:pt x="3127167" y="2149760"/>
                  <a:pt x="3127167" y="2231799"/>
                  <a:pt x="3148335" y="2310800"/>
                </a:cubicBezTo>
                <a:cubicBezTo>
                  <a:pt x="3181599" y="2438417"/>
                  <a:pt x="3257203" y="2511341"/>
                  <a:pt x="3372123" y="2526533"/>
                </a:cubicBezTo>
                <a:cubicBezTo>
                  <a:pt x="3538451" y="2544764"/>
                  <a:pt x="3650343" y="2499187"/>
                  <a:pt x="3704779" y="2371570"/>
                </a:cubicBezTo>
                <a:cubicBezTo>
                  <a:pt x="3792479" y="2167991"/>
                  <a:pt x="3789455" y="1955296"/>
                  <a:pt x="3716875" y="1748678"/>
                </a:cubicBezTo>
                <a:cubicBezTo>
                  <a:pt x="3677563" y="1639292"/>
                  <a:pt x="3580787" y="1599792"/>
                  <a:pt x="3471919" y="1593715"/>
                </a:cubicBezTo>
                <a:close/>
                <a:moveTo>
                  <a:pt x="1973628" y="1300163"/>
                </a:moveTo>
                <a:cubicBezTo>
                  <a:pt x="2584995" y="1300163"/>
                  <a:pt x="3196361" y="1300163"/>
                  <a:pt x="3807727" y="1300163"/>
                </a:cubicBezTo>
                <a:cubicBezTo>
                  <a:pt x="3889445" y="1300163"/>
                  <a:pt x="3889445" y="1300163"/>
                  <a:pt x="3889445" y="1385185"/>
                </a:cubicBezTo>
                <a:cubicBezTo>
                  <a:pt x="3889445" y="1503609"/>
                  <a:pt x="3892471" y="1625069"/>
                  <a:pt x="3889445" y="1743493"/>
                </a:cubicBezTo>
                <a:cubicBezTo>
                  <a:pt x="3886419" y="1804223"/>
                  <a:pt x="3904579" y="1825479"/>
                  <a:pt x="3968135" y="1825479"/>
                </a:cubicBezTo>
                <a:cubicBezTo>
                  <a:pt x="4089199" y="1819405"/>
                  <a:pt x="4210261" y="1825479"/>
                  <a:pt x="4331325" y="1822442"/>
                </a:cubicBezTo>
                <a:cubicBezTo>
                  <a:pt x="4385803" y="1822442"/>
                  <a:pt x="4410015" y="1837625"/>
                  <a:pt x="4410015" y="1898355"/>
                </a:cubicBezTo>
                <a:cubicBezTo>
                  <a:pt x="4406989" y="2545130"/>
                  <a:pt x="4410015" y="3188869"/>
                  <a:pt x="4406989" y="3835645"/>
                </a:cubicBezTo>
                <a:cubicBezTo>
                  <a:pt x="4406989" y="4008726"/>
                  <a:pt x="4331325" y="4081602"/>
                  <a:pt x="4158809" y="4081602"/>
                </a:cubicBezTo>
                <a:cubicBezTo>
                  <a:pt x="3438487" y="4084638"/>
                  <a:pt x="2718164" y="4081602"/>
                  <a:pt x="1997840" y="4081602"/>
                </a:cubicBezTo>
                <a:cubicBezTo>
                  <a:pt x="1928229" y="4081602"/>
                  <a:pt x="1861645" y="4072492"/>
                  <a:pt x="1810193" y="4020872"/>
                </a:cubicBezTo>
                <a:cubicBezTo>
                  <a:pt x="1767821" y="3978360"/>
                  <a:pt x="1755715" y="3926740"/>
                  <a:pt x="1755715" y="3869046"/>
                </a:cubicBezTo>
                <a:cubicBezTo>
                  <a:pt x="1755715" y="3474301"/>
                  <a:pt x="1755715" y="3079555"/>
                  <a:pt x="1755715" y="2684809"/>
                </a:cubicBezTo>
                <a:cubicBezTo>
                  <a:pt x="1755715" y="2296137"/>
                  <a:pt x="1755715" y="1910501"/>
                  <a:pt x="1755715" y="1521828"/>
                </a:cubicBezTo>
                <a:cubicBezTo>
                  <a:pt x="1755715" y="1373039"/>
                  <a:pt x="1825326" y="1300163"/>
                  <a:pt x="1973628" y="1300163"/>
                </a:cubicBezTo>
                <a:close/>
                <a:moveTo>
                  <a:pt x="1970524" y="1071563"/>
                </a:moveTo>
                <a:cubicBezTo>
                  <a:pt x="1707247" y="1071563"/>
                  <a:pt x="1531729" y="1250782"/>
                  <a:pt x="1531729" y="1515054"/>
                </a:cubicBezTo>
                <a:cubicBezTo>
                  <a:pt x="1528703" y="2295718"/>
                  <a:pt x="1528703" y="3076383"/>
                  <a:pt x="1531729" y="3854010"/>
                </a:cubicBezTo>
                <a:cubicBezTo>
                  <a:pt x="1531729" y="4130432"/>
                  <a:pt x="1704221" y="4300538"/>
                  <a:pt x="1979603" y="4300538"/>
                </a:cubicBezTo>
                <a:cubicBezTo>
                  <a:pt x="2345769" y="4300538"/>
                  <a:pt x="2711936" y="4300538"/>
                  <a:pt x="3081129" y="4300538"/>
                </a:cubicBezTo>
                <a:cubicBezTo>
                  <a:pt x="3450323" y="4300538"/>
                  <a:pt x="3816489" y="4300538"/>
                  <a:pt x="4185683" y="4300538"/>
                </a:cubicBezTo>
                <a:cubicBezTo>
                  <a:pt x="4455011" y="4300538"/>
                  <a:pt x="4627503" y="4130432"/>
                  <a:pt x="4627503" y="3860085"/>
                </a:cubicBezTo>
                <a:cubicBezTo>
                  <a:pt x="4627503" y="3167511"/>
                  <a:pt x="4627503" y="2471899"/>
                  <a:pt x="4627503" y="1776288"/>
                </a:cubicBezTo>
                <a:cubicBezTo>
                  <a:pt x="4627503" y="1727686"/>
                  <a:pt x="4612373" y="1694272"/>
                  <a:pt x="4579085" y="1660859"/>
                </a:cubicBezTo>
                <a:cubicBezTo>
                  <a:pt x="4391461" y="1478602"/>
                  <a:pt x="4206865" y="1296346"/>
                  <a:pt x="4022269" y="1111052"/>
                </a:cubicBezTo>
                <a:cubicBezTo>
                  <a:pt x="3995033" y="1083714"/>
                  <a:pt x="3964771" y="1071563"/>
                  <a:pt x="3925431" y="1071563"/>
                </a:cubicBezTo>
                <a:cubicBezTo>
                  <a:pt x="3274805" y="1071563"/>
                  <a:pt x="2621151" y="1071563"/>
                  <a:pt x="1970524" y="1071563"/>
                </a:cubicBezTo>
                <a:close/>
                <a:moveTo>
                  <a:pt x="1606981" y="0"/>
                </a:moveTo>
                <a:cubicBezTo>
                  <a:pt x="2091301" y="3037"/>
                  <a:pt x="2578647" y="0"/>
                  <a:pt x="3062967" y="0"/>
                </a:cubicBezTo>
                <a:cubicBezTo>
                  <a:pt x="3556369" y="0"/>
                  <a:pt x="4049769" y="3037"/>
                  <a:pt x="4540143" y="0"/>
                </a:cubicBezTo>
                <a:cubicBezTo>
                  <a:pt x="4600683" y="0"/>
                  <a:pt x="4633979" y="18221"/>
                  <a:pt x="4664251" y="72885"/>
                </a:cubicBezTo>
                <a:cubicBezTo>
                  <a:pt x="5091057" y="813884"/>
                  <a:pt x="5517863" y="1554882"/>
                  <a:pt x="5944671" y="2295880"/>
                </a:cubicBezTo>
                <a:cubicBezTo>
                  <a:pt x="6005211" y="2405208"/>
                  <a:pt x="6065751" y="2514536"/>
                  <a:pt x="6132345" y="2620826"/>
                </a:cubicBezTo>
                <a:cubicBezTo>
                  <a:pt x="6162615" y="2669416"/>
                  <a:pt x="6159587" y="2708896"/>
                  <a:pt x="6132345" y="2754449"/>
                </a:cubicBezTo>
                <a:cubicBezTo>
                  <a:pt x="5875051" y="3197833"/>
                  <a:pt x="5620783" y="3641217"/>
                  <a:pt x="5366515" y="4084602"/>
                </a:cubicBezTo>
                <a:cubicBezTo>
                  <a:pt x="5130407" y="4491544"/>
                  <a:pt x="4894303" y="4901522"/>
                  <a:pt x="4661223" y="5308464"/>
                </a:cubicBezTo>
                <a:cubicBezTo>
                  <a:pt x="4633979" y="5357054"/>
                  <a:pt x="4606737" y="5375275"/>
                  <a:pt x="4552251" y="5372238"/>
                </a:cubicBezTo>
                <a:cubicBezTo>
                  <a:pt x="4058851" y="5372238"/>
                  <a:pt x="3568477" y="5372238"/>
                  <a:pt x="3075075" y="5372238"/>
                </a:cubicBezTo>
                <a:cubicBezTo>
                  <a:pt x="2587729" y="5372238"/>
                  <a:pt x="2103409" y="5372238"/>
                  <a:pt x="1616062" y="5375275"/>
                </a:cubicBezTo>
                <a:cubicBezTo>
                  <a:pt x="1555522" y="5375275"/>
                  <a:pt x="1522225" y="5357054"/>
                  <a:pt x="1491955" y="5302390"/>
                </a:cubicBezTo>
                <a:cubicBezTo>
                  <a:pt x="1050013" y="4527986"/>
                  <a:pt x="605044" y="3756619"/>
                  <a:pt x="160075" y="2982215"/>
                </a:cubicBezTo>
                <a:cubicBezTo>
                  <a:pt x="111643" y="2900219"/>
                  <a:pt x="63211" y="2818223"/>
                  <a:pt x="14779" y="2736228"/>
                </a:cubicBezTo>
                <a:cubicBezTo>
                  <a:pt x="-3383" y="2705859"/>
                  <a:pt x="-6410" y="2678527"/>
                  <a:pt x="14779" y="2642084"/>
                </a:cubicBezTo>
                <a:cubicBezTo>
                  <a:pt x="465802" y="1858570"/>
                  <a:pt x="919852" y="1072018"/>
                  <a:pt x="1370875" y="285467"/>
                </a:cubicBezTo>
                <a:cubicBezTo>
                  <a:pt x="1413253" y="212582"/>
                  <a:pt x="1458658" y="136660"/>
                  <a:pt x="1501036" y="60738"/>
                </a:cubicBezTo>
                <a:cubicBezTo>
                  <a:pt x="1522225" y="15184"/>
                  <a:pt x="1555522" y="0"/>
                  <a:pt x="1606981" y="0"/>
                </a:cubicBez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115" name="Freeform 69">
            <a:extLst>
              <a:ext uri="{FF2B5EF4-FFF2-40B4-BE49-F238E27FC236}">
                <a16:creationId xmlns:a16="http://schemas.microsoft.com/office/drawing/2014/main" id="{97807A58-CC0D-4B71-9EFC-FDCBDEF9F234}"/>
              </a:ext>
            </a:extLst>
          </p:cNvPr>
          <p:cNvSpPr>
            <a:spLocks noEditPoints="1"/>
          </p:cNvSpPr>
          <p:nvPr/>
        </p:nvSpPr>
        <p:spPr bwMode="auto">
          <a:xfrm>
            <a:off x="10591448" y="2778219"/>
            <a:ext cx="481159" cy="414895"/>
          </a:xfrm>
          <a:custGeom>
            <a:avLst/>
            <a:gdLst>
              <a:gd name="T0" fmla="*/ 1609 w 2041"/>
              <a:gd name="T1" fmla="*/ 89 h 1754"/>
              <a:gd name="T2" fmla="*/ 1721 w 2041"/>
              <a:gd name="T3" fmla="*/ 684 h 1754"/>
              <a:gd name="T4" fmla="*/ 2032 w 2041"/>
              <a:gd name="T5" fmla="*/ 1238 h 1754"/>
              <a:gd name="T6" fmla="*/ 1148 w 2041"/>
              <a:gd name="T7" fmla="*/ 1754 h 1754"/>
              <a:gd name="T8" fmla="*/ 879 w 2041"/>
              <a:gd name="T9" fmla="*/ 1372 h 1754"/>
              <a:gd name="T10" fmla="*/ 1 w 2041"/>
              <a:gd name="T11" fmla="*/ 1309 h 1754"/>
              <a:gd name="T12" fmla="*/ 84 w 2041"/>
              <a:gd name="T13" fmla="*/ 0 h 1754"/>
              <a:gd name="T14" fmla="*/ 400 w 2041"/>
              <a:gd name="T15" fmla="*/ 536 h 1754"/>
              <a:gd name="T16" fmla="*/ 399 w 2041"/>
              <a:gd name="T17" fmla="*/ 360 h 1754"/>
              <a:gd name="T18" fmla="*/ 125 w 2041"/>
              <a:gd name="T19" fmla="*/ 514 h 1754"/>
              <a:gd name="T20" fmla="*/ 629 w 2041"/>
              <a:gd name="T21" fmla="*/ 536 h 1754"/>
              <a:gd name="T22" fmla="*/ 777 w 2041"/>
              <a:gd name="T23" fmla="*/ 383 h 1754"/>
              <a:gd name="T24" fmla="*/ 481 w 2041"/>
              <a:gd name="T25" fmla="*/ 382 h 1754"/>
              <a:gd name="T26" fmla="*/ 629 w 2041"/>
              <a:gd name="T27" fmla="*/ 536 h 1754"/>
              <a:gd name="T28" fmla="*/ 1489 w 2041"/>
              <a:gd name="T29" fmla="*/ 514 h 1754"/>
              <a:gd name="T30" fmla="*/ 1215 w 2041"/>
              <a:gd name="T31" fmla="*/ 360 h 1754"/>
              <a:gd name="T32" fmla="*/ 1215 w 2041"/>
              <a:gd name="T33" fmla="*/ 537 h 1754"/>
              <a:gd name="T34" fmla="*/ 147 w 2041"/>
              <a:gd name="T35" fmla="*/ 596 h 1754"/>
              <a:gd name="T36" fmla="*/ 145 w 2041"/>
              <a:gd name="T37" fmla="*/ 772 h 1754"/>
              <a:gd name="T38" fmla="*/ 420 w 2041"/>
              <a:gd name="T39" fmla="*/ 618 h 1754"/>
              <a:gd name="T40" fmla="*/ 627 w 2041"/>
              <a:gd name="T41" fmla="*/ 772 h 1754"/>
              <a:gd name="T42" fmla="*/ 777 w 2041"/>
              <a:gd name="T43" fmla="*/ 619 h 1754"/>
              <a:gd name="T44" fmla="*/ 481 w 2041"/>
              <a:gd name="T45" fmla="*/ 618 h 1754"/>
              <a:gd name="T46" fmla="*/ 627 w 2041"/>
              <a:gd name="T47" fmla="*/ 772 h 1754"/>
              <a:gd name="T48" fmla="*/ 420 w 2041"/>
              <a:gd name="T49" fmla="*/ 992 h 1754"/>
              <a:gd name="T50" fmla="*/ 146 w 2041"/>
              <a:gd name="T51" fmla="*/ 836 h 1754"/>
              <a:gd name="T52" fmla="*/ 147 w 2041"/>
              <a:gd name="T53" fmla="*/ 1013 h 1754"/>
              <a:gd name="T54" fmla="*/ 757 w 2041"/>
              <a:gd name="T55" fmla="*/ 1012 h 1754"/>
              <a:gd name="T56" fmla="*/ 755 w 2041"/>
              <a:gd name="T57" fmla="*/ 836 h 1754"/>
              <a:gd name="T58" fmla="*/ 481 w 2041"/>
              <a:gd name="T59" fmla="*/ 990 h 1754"/>
              <a:gd name="T60" fmla="*/ 272 w 2041"/>
              <a:gd name="T61" fmla="*/ 1248 h 1754"/>
              <a:gd name="T62" fmla="*/ 420 w 2041"/>
              <a:gd name="T63" fmla="*/ 1095 h 1754"/>
              <a:gd name="T64" fmla="*/ 125 w 2041"/>
              <a:gd name="T65" fmla="*/ 1094 h 1754"/>
              <a:gd name="T66" fmla="*/ 272 w 2041"/>
              <a:gd name="T67" fmla="*/ 1248 h 1754"/>
              <a:gd name="T68" fmla="*/ 777 w 2041"/>
              <a:gd name="T69" fmla="*/ 1228 h 1754"/>
              <a:gd name="T70" fmla="*/ 501 w 2041"/>
              <a:gd name="T71" fmla="*/ 1072 h 1754"/>
              <a:gd name="T72" fmla="*/ 503 w 2041"/>
              <a:gd name="T73" fmla="*/ 1248 h 1754"/>
              <a:gd name="T74" fmla="*/ 858 w 2041"/>
              <a:gd name="T75" fmla="*/ 360 h 1754"/>
              <a:gd name="T76" fmla="*/ 859 w 2041"/>
              <a:gd name="T77" fmla="*/ 537 h 1754"/>
              <a:gd name="T78" fmla="*/ 1129 w 2041"/>
              <a:gd name="T79" fmla="*/ 383 h 1754"/>
              <a:gd name="T80" fmla="*/ 957 w 2041"/>
              <a:gd name="T81" fmla="*/ 772 h 1754"/>
              <a:gd name="T82" fmla="*/ 1130 w 2041"/>
              <a:gd name="T83" fmla="*/ 617 h 1754"/>
              <a:gd name="T84" fmla="*/ 836 w 2041"/>
              <a:gd name="T85" fmla="*/ 617 h 1754"/>
              <a:gd name="T86" fmla="*/ 957 w 2041"/>
              <a:gd name="T87" fmla="*/ 772 h 1754"/>
              <a:gd name="T88" fmla="*/ 837 w 2041"/>
              <a:gd name="T89" fmla="*/ 855 h 1754"/>
              <a:gd name="T90" fmla="*/ 923 w 2041"/>
              <a:gd name="T91" fmla="*/ 1012 h 1754"/>
              <a:gd name="T92" fmla="*/ 1014 w 2041"/>
              <a:gd name="T93" fmla="*/ 836 h 1754"/>
              <a:gd name="T94" fmla="*/ 1466 w 2041"/>
              <a:gd name="T95" fmla="*/ 684 h 1754"/>
              <a:gd name="T96" fmla="*/ 1471 w 2041"/>
              <a:gd name="T97" fmla="*/ 596 h 1754"/>
              <a:gd name="T98" fmla="*/ 1193 w 2041"/>
              <a:gd name="T99" fmla="*/ 658 h 1754"/>
              <a:gd name="T100" fmla="*/ 837 w 2041"/>
              <a:gd name="T101" fmla="*/ 1173 h 1754"/>
              <a:gd name="T102" fmla="*/ 894 w 2041"/>
              <a:gd name="T103" fmla="*/ 1076 h 1754"/>
              <a:gd name="T104" fmla="*/ 837 w 2041"/>
              <a:gd name="T105" fmla="*/ 1173 h 1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1" h="1754">
                <a:moveTo>
                  <a:pt x="804" y="0"/>
                </a:moveTo>
                <a:cubicBezTo>
                  <a:pt x="1043" y="0"/>
                  <a:pt x="1282" y="0"/>
                  <a:pt x="1522" y="0"/>
                </a:cubicBezTo>
                <a:cubicBezTo>
                  <a:pt x="1587" y="0"/>
                  <a:pt x="1609" y="22"/>
                  <a:pt x="1609" y="89"/>
                </a:cubicBezTo>
                <a:cubicBezTo>
                  <a:pt x="1609" y="277"/>
                  <a:pt x="1609" y="464"/>
                  <a:pt x="1609" y="652"/>
                </a:cubicBezTo>
                <a:cubicBezTo>
                  <a:pt x="1609" y="684"/>
                  <a:pt x="1609" y="684"/>
                  <a:pt x="1639" y="684"/>
                </a:cubicBezTo>
                <a:cubicBezTo>
                  <a:pt x="1667" y="684"/>
                  <a:pt x="1694" y="684"/>
                  <a:pt x="1721" y="684"/>
                </a:cubicBezTo>
                <a:cubicBezTo>
                  <a:pt x="1736" y="683"/>
                  <a:pt x="1744" y="688"/>
                  <a:pt x="1752" y="701"/>
                </a:cubicBezTo>
                <a:cubicBezTo>
                  <a:pt x="1844" y="867"/>
                  <a:pt x="1938" y="1034"/>
                  <a:pt x="2031" y="1200"/>
                </a:cubicBezTo>
                <a:cubicBezTo>
                  <a:pt x="2038" y="1213"/>
                  <a:pt x="2041" y="1224"/>
                  <a:pt x="2032" y="1238"/>
                </a:cubicBezTo>
                <a:cubicBezTo>
                  <a:pt x="1938" y="1402"/>
                  <a:pt x="1844" y="1566"/>
                  <a:pt x="1751" y="1729"/>
                </a:cubicBezTo>
                <a:cubicBezTo>
                  <a:pt x="1741" y="1746"/>
                  <a:pt x="1731" y="1754"/>
                  <a:pt x="1710" y="1754"/>
                </a:cubicBezTo>
                <a:cubicBezTo>
                  <a:pt x="1523" y="1753"/>
                  <a:pt x="1336" y="1753"/>
                  <a:pt x="1148" y="1754"/>
                </a:cubicBezTo>
                <a:cubicBezTo>
                  <a:pt x="1129" y="1754"/>
                  <a:pt x="1119" y="1748"/>
                  <a:pt x="1109" y="1731"/>
                </a:cubicBezTo>
                <a:cubicBezTo>
                  <a:pt x="1044" y="1617"/>
                  <a:pt x="978" y="1503"/>
                  <a:pt x="914" y="1389"/>
                </a:cubicBezTo>
                <a:cubicBezTo>
                  <a:pt x="905" y="1374"/>
                  <a:pt x="894" y="1372"/>
                  <a:pt x="879" y="1372"/>
                </a:cubicBezTo>
                <a:cubicBezTo>
                  <a:pt x="614" y="1372"/>
                  <a:pt x="350" y="1372"/>
                  <a:pt x="85" y="1372"/>
                </a:cubicBezTo>
                <a:cubicBezTo>
                  <a:pt x="74" y="1372"/>
                  <a:pt x="64" y="1372"/>
                  <a:pt x="53" y="1370"/>
                </a:cubicBezTo>
                <a:cubicBezTo>
                  <a:pt x="21" y="1364"/>
                  <a:pt x="2" y="1341"/>
                  <a:pt x="1" y="1309"/>
                </a:cubicBezTo>
                <a:cubicBezTo>
                  <a:pt x="0" y="1302"/>
                  <a:pt x="0" y="1295"/>
                  <a:pt x="0" y="1289"/>
                </a:cubicBezTo>
                <a:cubicBezTo>
                  <a:pt x="0" y="887"/>
                  <a:pt x="0" y="485"/>
                  <a:pt x="0" y="83"/>
                </a:cubicBezTo>
                <a:cubicBezTo>
                  <a:pt x="0" y="22"/>
                  <a:pt x="22" y="0"/>
                  <a:pt x="84" y="0"/>
                </a:cubicBezTo>
                <a:cubicBezTo>
                  <a:pt x="324" y="0"/>
                  <a:pt x="564" y="0"/>
                  <a:pt x="804" y="0"/>
                </a:cubicBezTo>
                <a:close/>
                <a:moveTo>
                  <a:pt x="272" y="536"/>
                </a:moveTo>
                <a:cubicBezTo>
                  <a:pt x="315" y="536"/>
                  <a:pt x="357" y="536"/>
                  <a:pt x="400" y="536"/>
                </a:cubicBezTo>
                <a:cubicBezTo>
                  <a:pt x="414" y="537"/>
                  <a:pt x="421" y="532"/>
                  <a:pt x="420" y="517"/>
                </a:cubicBezTo>
                <a:cubicBezTo>
                  <a:pt x="420" y="472"/>
                  <a:pt x="420" y="426"/>
                  <a:pt x="420" y="381"/>
                </a:cubicBezTo>
                <a:cubicBezTo>
                  <a:pt x="421" y="365"/>
                  <a:pt x="414" y="360"/>
                  <a:pt x="399" y="360"/>
                </a:cubicBezTo>
                <a:cubicBezTo>
                  <a:pt x="315" y="361"/>
                  <a:pt x="231" y="361"/>
                  <a:pt x="147" y="360"/>
                </a:cubicBezTo>
                <a:cubicBezTo>
                  <a:pt x="131" y="360"/>
                  <a:pt x="124" y="365"/>
                  <a:pt x="125" y="382"/>
                </a:cubicBezTo>
                <a:cubicBezTo>
                  <a:pt x="125" y="426"/>
                  <a:pt x="125" y="470"/>
                  <a:pt x="125" y="514"/>
                </a:cubicBezTo>
                <a:cubicBezTo>
                  <a:pt x="124" y="532"/>
                  <a:pt x="131" y="537"/>
                  <a:pt x="148" y="537"/>
                </a:cubicBezTo>
                <a:cubicBezTo>
                  <a:pt x="190" y="536"/>
                  <a:pt x="231" y="536"/>
                  <a:pt x="272" y="536"/>
                </a:cubicBezTo>
                <a:close/>
                <a:moveTo>
                  <a:pt x="629" y="536"/>
                </a:moveTo>
                <a:cubicBezTo>
                  <a:pt x="671" y="536"/>
                  <a:pt x="713" y="536"/>
                  <a:pt x="755" y="537"/>
                </a:cubicBezTo>
                <a:cubicBezTo>
                  <a:pt x="771" y="537"/>
                  <a:pt x="777" y="531"/>
                  <a:pt x="777" y="514"/>
                </a:cubicBezTo>
                <a:cubicBezTo>
                  <a:pt x="776" y="471"/>
                  <a:pt x="776" y="427"/>
                  <a:pt x="777" y="383"/>
                </a:cubicBezTo>
                <a:cubicBezTo>
                  <a:pt x="777" y="366"/>
                  <a:pt x="772" y="360"/>
                  <a:pt x="755" y="360"/>
                </a:cubicBezTo>
                <a:cubicBezTo>
                  <a:pt x="671" y="361"/>
                  <a:pt x="587" y="361"/>
                  <a:pt x="503" y="360"/>
                </a:cubicBezTo>
                <a:cubicBezTo>
                  <a:pt x="487" y="360"/>
                  <a:pt x="481" y="366"/>
                  <a:pt x="481" y="382"/>
                </a:cubicBezTo>
                <a:cubicBezTo>
                  <a:pt x="482" y="426"/>
                  <a:pt x="482" y="470"/>
                  <a:pt x="481" y="514"/>
                </a:cubicBezTo>
                <a:cubicBezTo>
                  <a:pt x="481" y="531"/>
                  <a:pt x="486" y="537"/>
                  <a:pt x="503" y="537"/>
                </a:cubicBezTo>
                <a:cubicBezTo>
                  <a:pt x="545" y="536"/>
                  <a:pt x="587" y="536"/>
                  <a:pt x="629" y="536"/>
                </a:cubicBezTo>
                <a:close/>
                <a:moveTo>
                  <a:pt x="1341" y="536"/>
                </a:moveTo>
                <a:cubicBezTo>
                  <a:pt x="1382" y="536"/>
                  <a:pt x="1424" y="536"/>
                  <a:pt x="1465" y="537"/>
                </a:cubicBezTo>
                <a:cubicBezTo>
                  <a:pt x="1482" y="537"/>
                  <a:pt x="1489" y="532"/>
                  <a:pt x="1489" y="514"/>
                </a:cubicBezTo>
                <a:cubicBezTo>
                  <a:pt x="1488" y="470"/>
                  <a:pt x="1488" y="426"/>
                  <a:pt x="1489" y="382"/>
                </a:cubicBezTo>
                <a:cubicBezTo>
                  <a:pt x="1489" y="366"/>
                  <a:pt x="1483" y="360"/>
                  <a:pt x="1467" y="360"/>
                </a:cubicBezTo>
                <a:cubicBezTo>
                  <a:pt x="1383" y="361"/>
                  <a:pt x="1299" y="361"/>
                  <a:pt x="1215" y="360"/>
                </a:cubicBezTo>
                <a:cubicBezTo>
                  <a:pt x="1198" y="360"/>
                  <a:pt x="1193" y="367"/>
                  <a:pt x="1193" y="383"/>
                </a:cubicBezTo>
                <a:cubicBezTo>
                  <a:pt x="1194" y="427"/>
                  <a:pt x="1194" y="471"/>
                  <a:pt x="1193" y="515"/>
                </a:cubicBezTo>
                <a:cubicBezTo>
                  <a:pt x="1193" y="531"/>
                  <a:pt x="1199" y="537"/>
                  <a:pt x="1215" y="537"/>
                </a:cubicBezTo>
                <a:cubicBezTo>
                  <a:pt x="1257" y="536"/>
                  <a:pt x="1299" y="536"/>
                  <a:pt x="1341" y="536"/>
                </a:cubicBezTo>
                <a:close/>
                <a:moveTo>
                  <a:pt x="273" y="596"/>
                </a:moveTo>
                <a:cubicBezTo>
                  <a:pt x="231" y="596"/>
                  <a:pt x="189" y="597"/>
                  <a:pt x="147" y="596"/>
                </a:cubicBezTo>
                <a:cubicBezTo>
                  <a:pt x="132" y="596"/>
                  <a:pt x="124" y="600"/>
                  <a:pt x="125" y="617"/>
                </a:cubicBezTo>
                <a:cubicBezTo>
                  <a:pt x="125" y="662"/>
                  <a:pt x="125" y="707"/>
                  <a:pt x="125" y="752"/>
                </a:cubicBezTo>
                <a:cubicBezTo>
                  <a:pt x="125" y="767"/>
                  <a:pt x="130" y="773"/>
                  <a:pt x="145" y="772"/>
                </a:cubicBezTo>
                <a:cubicBezTo>
                  <a:pt x="230" y="772"/>
                  <a:pt x="315" y="772"/>
                  <a:pt x="401" y="772"/>
                </a:cubicBezTo>
                <a:cubicBezTo>
                  <a:pt x="416" y="773"/>
                  <a:pt x="421" y="767"/>
                  <a:pt x="420" y="752"/>
                </a:cubicBezTo>
                <a:cubicBezTo>
                  <a:pt x="420" y="708"/>
                  <a:pt x="420" y="663"/>
                  <a:pt x="420" y="618"/>
                </a:cubicBezTo>
                <a:cubicBezTo>
                  <a:pt x="421" y="602"/>
                  <a:pt x="415" y="596"/>
                  <a:pt x="398" y="596"/>
                </a:cubicBezTo>
                <a:cubicBezTo>
                  <a:pt x="357" y="597"/>
                  <a:pt x="315" y="596"/>
                  <a:pt x="273" y="596"/>
                </a:cubicBezTo>
                <a:close/>
                <a:moveTo>
                  <a:pt x="627" y="772"/>
                </a:moveTo>
                <a:cubicBezTo>
                  <a:pt x="670" y="772"/>
                  <a:pt x="712" y="772"/>
                  <a:pt x="755" y="773"/>
                </a:cubicBezTo>
                <a:cubicBezTo>
                  <a:pt x="771" y="773"/>
                  <a:pt x="777" y="767"/>
                  <a:pt x="777" y="750"/>
                </a:cubicBezTo>
                <a:cubicBezTo>
                  <a:pt x="776" y="707"/>
                  <a:pt x="776" y="663"/>
                  <a:pt x="777" y="619"/>
                </a:cubicBezTo>
                <a:cubicBezTo>
                  <a:pt x="777" y="602"/>
                  <a:pt x="772" y="596"/>
                  <a:pt x="755" y="596"/>
                </a:cubicBezTo>
                <a:cubicBezTo>
                  <a:pt x="671" y="597"/>
                  <a:pt x="587" y="597"/>
                  <a:pt x="503" y="596"/>
                </a:cubicBezTo>
                <a:cubicBezTo>
                  <a:pt x="487" y="596"/>
                  <a:pt x="481" y="602"/>
                  <a:pt x="481" y="618"/>
                </a:cubicBezTo>
                <a:cubicBezTo>
                  <a:pt x="482" y="662"/>
                  <a:pt x="482" y="706"/>
                  <a:pt x="481" y="750"/>
                </a:cubicBezTo>
                <a:cubicBezTo>
                  <a:pt x="481" y="767"/>
                  <a:pt x="486" y="773"/>
                  <a:pt x="503" y="773"/>
                </a:cubicBezTo>
                <a:cubicBezTo>
                  <a:pt x="544" y="772"/>
                  <a:pt x="586" y="772"/>
                  <a:pt x="627" y="772"/>
                </a:cubicBezTo>
                <a:close/>
                <a:moveTo>
                  <a:pt x="273" y="1012"/>
                </a:moveTo>
                <a:cubicBezTo>
                  <a:pt x="315" y="1012"/>
                  <a:pt x="357" y="1012"/>
                  <a:pt x="399" y="1013"/>
                </a:cubicBezTo>
                <a:cubicBezTo>
                  <a:pt x="414" y="1013"/>
                  <a:pt x="421" y="1008"/>
                  <a:pt x="420" y="992"/>
                </a:cubicBezTo>
                <a:cubicBezTo>
                  <a:pt x="420" y="947"/>
                  <a:pt x="420" y="901"/>
                  <a:pt x="420" y="856"/>
                </a:cubicBezTo>
                <a:cubicBezTo>
                  <a:pt x="421" y="841"/>
                  <a:pt x="415" y="836"/>
                  <a:pt x="400" y="836"/>
                </a:cubicBezTo>
                <a:cubicBezTo>
                  <a:pt x="316" y="837"/>
                  <a:pt x="231" y="837"/>
                  <a:pt x="146" y="836"/>
                </a:cubicBezTo>
                <a:cubicBezTo>
                  <a:pt x="130" y="836"/>
                  <a:pt x="124" y="843"/>
                  <a:pt x="125" y="859"/>
                </a:cubicBezTo>
                <a:cubicBezTo>
                  <a:pt x="125" y="903"/>
                  <a:pt x="125" y="947"/>
                  <a:pt x="125" y="991"/>
                </a:cubicBezTo>
                <a:cubicBezTo>
                  <a:pt x="124" y="1008"/>
                  <a:pt x="131" y="1013"/>
                  <a:pt x="147" y="1013"/>
                </a:cubicBezTo>
                <a:cubicBezTo>
                  <a:pt x="189" y="1012"/>
                  <a:pt x="231" y="1012"/>
                  <a:pt x="273" y="1012"/>
                </a:cubicBezTo>
                <a:close/>
                <a:moveTo>
                  <a:pt x="629" y="1012"/>
                </a:moveTo>
                <a:cubicBezTo>
                  <a:pt x="672" y="1012"/>
                  <a:pt x="714" y="1012"/>
                  <a:pt x="757" y="1012"/>
                </a:cubicBezTo>
                <a:cubicBezTo>
                  <a:pt x="772" y="1013"/>
                  <a:pt x="777" y="1007"/>
                  <a:pt x="777" y="992"/>
                </a:cubicBezTo>
                <a:cubicBezTo>
                  <a:pt x="776" y="947"/>
                  <a:pt x="776" y="902"/>
                  <a:pt x="777" y="857"/>
                </a:cubicBezTo>
                <a:cubicBezTo>
                  <a:pt x="777" y="840"/>
                  <a:pt x="770" y="836"/>
                  <a:pt x="755" y="836"/>
                </a:cubicBezTo>
                <a:cubicBezTo>
                  <a:pt x="671" y="837"/>
                  <a:pt x="587" y="837"/>
                  <a:pt x="503" y="836"/>
                </a:cubicBezTo>
                <a:cubicBezTo>
                  <a:pt x="487" y="836"/>
                  <a:pt x="481" y="842"/>
                  <a:pt x="481" y="859"/>
                </a:cubicBezTo>
                <a:cubicBezTo>
                  <a:pt x="482" y="902"/>
                  <a:pt x="482" y="946"/>
                  <a:pt x="481" y="990"/>
                </a:cubicBezTo>
                <a:cubicBezTo>
                  <a:pt x="481" y="1007"/>
                  <a:pt x="486" y="1013"/>
                  <a:pt x="503" y="1013"/>
                </a:cubicBezTo>
                <a:cubicBezTo>
                  <a:pt x="545" y="1012"/>
                  <a:pt x="587" y="1012"/>
                  <a:pt x="629" y="1012"/>
                </a:cubicBezTo>
                <a:close/>
                <a:moveTo>
                  <a:pt x="272" y="1248"/>
                </a:moveTo>
                <a:cubicBezTo>
                  <a:pt x="314" y="1248"/>
                  <a:pt x="356" y="1247"/>
                  <a:pt x="398" y="1248"/>
                </a:cubicBezTo>
                <a:cubicBezTo>
                  <a:pt x="414" y="1249"/>
                  <a:pt x="421" y="1243"/>
                  <a:pt x="420" y="1227"/>
                </a:cubicBezTo>
                <a:cubicBezTo>
                  <a:pt x="420" y="1183"/>
                  <a:pt x="420" y="1139"/>
                  <a:pt x="420" y="1095"/>
                </a:cubicBezTo>
                <a:cubicBezTo>
                  <a:pt x="421" y="1079"/>
                  <a:pt x="416" y="1072"/>
                  <a:pt x="399" y="1072"/>
                </a:cubicBezTo>
                <a:cubicBezTo>
                  <a:pt x="315" y="1073"/>
                  <a:pt x="231" y="1073"/>
                  <a:pt x="147" y="1072"/>
                </a:cubicBezTo>
                <a:cubicBezTo>
                  <a:pt x="131" y="1072"/>
                  <a:pt x="124" y="1078"/>
                  <a:pt x="125" y="1094"/>
                </a:cubicBezTo>
                <a:cubicBezTo>
                  <a:pt x="125" y="1138"/>
                  <a:pt x="125" y="1182"/>
                  <a:pt x="125" y="1226"/>
                </a:cubicBezTo>
                <a:cubicBezTo>
                  <a:pt x="124" y="1242"/>
                  <a:pt x="130" y="1249"/>
                  <a:pt x="147" y="1248"/>
                </a:cubicBezTo>
                <a:cubicBezTo>
                  <a:pt x="188" y="1247"/>
                  <a:pt x="230" y="1248"/>
                  <a:pt x="272" y="1248"/>
                </a:cubicBezTo>
                <a:close/>
                <a:moveTo>
                  <a:pt x="629" y="1248"/>
                </a:moveTo>
                <a:cubicBezTo>
                  <a:pt x="672" y="1248"/>
                  <a:pt x="714" y="1248"/>
                  <a:pt x="757" y="1248"/>
                </a:cubicBezTo>
                <a:cubicBezTo>
                  <a:pt x="772" y="1248"/>
                  <a:pt x="777" y="1243"/>
                  <a:pt x="777" y="1228"/>
                </a:cubicBezTo>
                <a:cubicBezTo>
                  <a:pt x="776" y="1183"/>
                  <a:pt x="776" y="1138"/>
                  <a:pt x="777" y="1092"/>
                </a:cubicBezTo>
                <a:cubicBezTo>
                  <a:pt x="777" y="1078"/>
                  <a:pt x="771" y="1072"/>
                  <a:pt x="757" y="1072"/>
                </a:cubicBezTo>
                <a:cubicBezTo>
                  <a:pt x="672" y="1073"/>
                  <a:pt x="586" y="1073"/>
                  <a:pt x="501" y="1072"/>
                </a:cubicBezTo>
                <a:cubicBezTo>
                  <a:pt x="486" y="1072"/>
                  <a:pt x="481" y="1078"/>
                  <a:pt x="481" y="1093"/>
                </a:cubicBezTo>
                <a:cubicBezTo>
                  <a:pt x="482" y="1137"/>
                  <a:pt x="482" y="1182"/>
                  <a:pt x="481" y="1226"/>
                </a:cubicBezTo>
                <a:cubicBezTo>
                  <a:pt x="481" y="1243"/>
                  <a:pt x="487" y="1249"/>
                  <a:pt x="503" y="1248"/>
                </a:cubicBezTo>
                <a:cubicBezTo>
                  <a:pt x="545" y="1247"/>
                  <a:pt x="587" y="1248"/>
                  <a:pt x="629" y="1248"/>
                </a:cubicBezTo>
                <a:close/>
                <a:moveTo>
                  <a:pt x="984" y="360"/>
                </a:moveTo>
                <a:cubicBezTo>
                  <a:pt x="942" y="360"/>
                  <a:pt x="900" y="361"/>
                  <a:pt x="858" y="360"/>
                </a:cubicBezTo>
                <a:cubicBezTo>
                  <a:pt x="843" y="360"/>
                  <a:pt x="836" y="366"/>
                  <a:pt x="836" y="381"/>
                </a:cubicBezTo>
                <a:cubicBezTo>
                  <a:pt x="837" y="426"/>
                  <a:pt x="837" y="471"/>
                  <a:pt x="836" y="515"/>
                </a:cubicBezTo>
                <a:cubicBezTo>
                  <a:pt x="836" y="532"/>
                  <a:pt x="844" y="537"/>
                  <a:pt x="859" y="537"/>
                </a:cubicBezTo>
                <a:cubicBezTo>
                  <a:pt x="942" y="536"/>
                  <a:pt x="1024" y="536"/>
                  <a:pt x="1107" y="537"/>
                </a:cubicBezTo>
                <a:cubicBezTo>
                  <a:pt x="1123" y="537"/>
                  <a:pt x="1130" y="531"/>
                  <a:pt x="1129" y="515"/>
                </a:cubicBezTo>
                <a:cubicBezTo>
                  <a:pt x="1129" y="471"/>
                  <a:pt x="1129" y="427"/>
                  <a:pt x="1129" y="383"/>
                </a:cubicBezTo>
                <a:cubicBezTo>
                  <a:pt x="1130" y="365"/>
                  <a:pt x="1122" y="360"/>
                  <a:pt x="1106" y="360"/>
                </a:cubicBezTo>
                <a:cubicBezTo>
                  <a:pt x="1065" y="361"/>
                  <a:pt x="1024" y="360"/>
                  <a:pt x="984" y="360"/>
                </a:cubicBezTo>
                <a:close/>
                <a:moveTo>
                  <a:pt x="957" y="772"/>
                </a:moveTo>
                <a:cubicBezTo>
                  <a:pt x="990" y="772"/>
                  <a:pt x="1023" y="772"/>
                  <a:pt x="1056" y="772"/>
                </a:cubicBezTo>
                <a:cubicBezTo>
                  <a:pt x="1064" y="772"/>
                  <a:pt x="1073" y="773"/>
                  <a:pt x="1078" y="765"/>
                </a:cubicBezTo>
                <a:cubicBezTo>
                  <a:pt x="1106" y="719"/>
                  <a:pt x="1140" y="676"/>
                  <a:pt x="1130" y="617"/>
                </a:cubicBezTo>
                <a:cubicBezTo>
                  <a:pt x="1127" y="602"/>
                  <a:pt x="1123" y="596"/>
                  <a:pt x="1108" y="596"/>
                </a:cubicBezTo>
                <a:cubicBezTo>
                  <a:pt x="1025" y="597"/>
                  <a:pt x="941" y="597"/>
                  <a:pt x="858" y="596"/>
                </a:cubicBezTo>
                <a:cubicBezTo>
                  <a:pt x="843" y="596"/>
                  <a:pt x="836" y="601"/>
                  <a:pt x="836" y="617"/>
                </a:cubicBezTo>
                <a:cubicBezTo>
                  <a:pt x="837" y="662"/>
                  <a:pt x="837" y="707"/>
                  <a:pt x="837" y="753"/>
                </a:cubicBezTo>
                <a:cubicBezTo>
                  <a:pt x="836" y="767"/>
                  <a:pt x="843" y="773"/>
                  <a:pt x="857" y="772"/>
                </a:cubicBezTo>
                <a:cubicBezTo>
                  <a:pt x="890" y="772"/>
                  <a:pt x="923" y="772"/>
                  <a:pt x="957" y="772"/>
                </a:cubicBezTo>
                <a:close/>
                <a:moveTo>
                  <a:pt x="937" y="836"/>
                </a:moveTo>
                <a:cubicBezTo>
                  <a:pt x="910" y="836"/>
                  <a:pt x="883" y="837"/>
                  <a:pt x="857" y="836"/>
                </a:cubicBezTo>
                <a:cubicBezTo>
                  <a:pt x="844" y="836"/>
                  <a:pt x="837" y="840"/>
                  <a:pt x="837" y="855"/>
                </a:cubicBezTo>
                <a:cubicBezTo>
                  <a:pt x="837" y="901"/>
                  <a:pt x="837" y="948"/>
                  <a:pt x="837" y="994"/>
                </a:cubicBezTo>
                <a:cubicBezTo>
                  <a:pt x="837" y="1007"/>
                  <a:pt x="842" y="1013"/>
                  <a:pt x="855" y="1012"/>
                </a:cubicBezTo>
                <a:cubicBezTo>
                  <a:pt x="877" y="1012"/>
                  <a:pt x="900" y="1012"/>
                  <a:pt x="923" y="1012"/>
                </a:cubicBezTo>
                <a:cubicBezTo>
                  <a:pt x="931" y="1012"/>
                  <a:pt x="938" y="1009"/>
                  <a:pt x="942" y="1001"/>
                </a:cubicBezTo>
                <a:cubicBezTo>
                  <a:pt x="970" y="952"/>
                  <a:pt x="998" y="903"/>
                  <a:pt x="1026" y="854"/>
                </a:cubicBezTo>
                <a:cubicBezTo>
                  <a:pt x="1034" y="839"/>
                  <a:pt x="1027" y="836"/>
                  <a:pt x="1014" y="836"/>
                </a:cubicBezTo>
                <a:cubicBezTo>
                  <a:pt x="988" y="837"/>
                  <a:pt x="962" y="836"/>
                  <a:pt x="937" y="836"/>
                </a:cubicBezTo>
                <a:close/>
                <a:moveTo>
                  <a:pt x="1340" y="684"/>
                </a:moveTo>
                <a:cubicBezTo>
                  <a:pt x="1382" y="684"/>
                  <a:pt x="1424" y="683"/>
                  <a:pt x="1466" y="684"/>
                </a:cubicBezTo>
                <a:cubicBezTo>
                  <a:pt x="1484" y="685"/>
                  <a:pt x="1490" y="678"/>
                  <a:pt x="1489" y="661"/>
                </a:cubicBezTo>
                <a:cubicBezTo>
                  <a:pt x="1487" y="646"/>
                  <a:pt x="1488" y="630"/>
                  <a:pt x="1488" y="615"/>
                </a:cubicBezTo>
                <a:cubicBezTo>
                  <a:pt x="1489" y="603"/>
                  <a:pt x="1484" y="596"/>
                  <a:pt x="1471" y="596"/>
                </a:cubicBezTo>
                <a:cubicBezTo>
                  <a:pt x="1384" y="597"/>
                  <a:pt x="1297" y="597"/>
                  <a:pt x="1210" y="596"/>
                </a:cubicBezTo>
                <a:cubicBezTo>
                  <a:pt x="1198" y="596"/>
                  <a:pt x="1193" y="602"/>
                  <a:pt x="1193" y="614"/>
                </a:cubicBezTo>
                <a:cubicBezTo>
                  <a:pt x="1194" y="628"/>
                  <a:pt x="1194" y="643"/>
                  <a:pt x="1193" y="658"/>
                </a:cubicBezTo>
                <a:cubicBezTo>
                  <a:pt x="1191" y="677"/>
                  <a:pt x="1198" y="685"/>
                  <a:pt x="1219" y="684"/>
                </a:cubicBezTo>
                <a:cubicBezTo>
                  <a:pt x="1259" y="683"/>
                  <a:pt x="1300" y="684"/>
                  <a:pt x="1340" y="684"/>
                </a:cubicBezTo>
                <a:close/>
                <a:moveTo>
                  <a:pt x="837" y="1173"/>
                </a:moveTo>
                <a:cubicBezTo>
                  <a:pt x="838" y="1173"/>
                  <a:pt x="840" y="1174"/>
                  <a:pt x="841" y="1174"/>
                </a:cubicBezTo>
                <a:cubicBezTo>
                  <a:pt x="854" y="1153"/>
                  <a:pt x="867" y="1133"/>
                  <a:pt x="878" y="1112"/>
                </a:cubicBezTo>
                <a:cubicBezTo>
                  <a:pt x="884" y="1100"/>
                  <a:pt x="901" y="1087"/>
                  <a:pt x="894" y="1076"/>
                </a:cubicBezTo>
                <a:cubicBezTo>
                  <a:pt x="887" y="1066"/>
                  <a:pt x="868" y="1073"/>
                  <a:pt x="854" y="1073"/>
                </a:cubicBezTo>
                <a:cubicBezTo>
                  <a:pt x="842" y="1072"/>
                  <a:pt x="837" y="1077"/>
                  <a:pt x="837" y="1089"/>
                </a:cubicBezTo>
                <a:cubicBezTo>
                  <a:pt x="837" y="1117"/>
                  <a:pt x="837" y="1145"/>
                  <a:pt x="837" y="1173"/>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19060913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B9F4FD-FAD5-4E29-A693-849BAC4E3408}"/>
              </a:ext>
            </a:extLst>
          </p:cNvPr>
          <p:cNvSpPr>
            <a:spLocks noGrp="1"/>
          </p:cNvSpPr>
          <p:nvPr>
            <p:ph type="title"/>
          </p:nvPr>
        </p:nvSpPr>
        <p:spPr/>
        <p:txBody>
          <a:bodyPr/>
          <a:lstStyle/>
          <a:p>
            <a:r>
              <a:rPr lang="en-US" dirty="0"/>
              <a:t>Managed Disks – Best Practices</a:t>
            </a:r>
          </a:p>
        </p:txBody>
      </p:sp>
      <p:sp>
        <p:nvSpPr>
          <p:cNvPr id="9" name="Rectangle 8">
            <a:extLst>
              <a:ext uri="{FF2B5EF4-FFF2-40B4-BE49-F238E27FC236}">
                <a16:creationId xmlns:a16="http://schemas.microsoft.com/office/drawing/2014/main" id="{4EEF8163-D7C9-4866-A338-07AEB9408BB0}"/>
              </a:ext>
            </a:extLst>
          </p:cNvPr>
          <p:cNvSpPr/>
          <p:nvPr/>
        </p:nvSpPr>
        <p:spPr>
          <a:xfrm>
            <a:off x="851604" y="1341050"/>
            <a:ext cx="10891562" cy="4326963"/>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435743">
              <a:spcBef>
                <a:spcPct val="0"/>
              </a:spcBef>
              <a:spcAft>
                <a:spcPts val="1765"/>
              </a:spcAft>
            </a:pPr>
            <a:r>
              <a:rPr lang="en-GB" sz="2745" dirty="0">
                <a:solidFill>
                  <a:schemeClr val="accent1"/>
                </a:solidFill>
                <a:latin typeface="+mj-lt"/>
              </a:rPr>
              <a:t>Use SSD Disks for Production workloads</a:t>
            </a:r>
          </a:p>
          <a:p>
            <a:pPr defTabSz="435743">
              <a:spcBef>
                <a:spcPts val="1176"/>
              </a:spcBef>
              <a:spcAft>
                <a:spcPts val="392"/>
              </a:spcAft>
            </a:pPr>
            <a:r>
              <a:rPr lang="en-GB" sz="2745" dirty="0">
                <a:solidFill>
                  <a:schemeClr val="accent1"/>
                </a:solidFill>
                <a:latin typeface="+mj-lt"/>
              </a:rPr>
              <a:t>Only Managed Disks for new workloads</a:t>
            </a:r>
          </a:p>
          <a:p>
            <a:pPr defTabSz="435743">
              <a:spcBef>
                <a:spcPct val="0"/>
              </a:spcBef>
              <a:spcAft>
                <a:spcPts val="1765"/>
              </a:spcAft>
            </a:pPr>
            <a:r>
              <a:rPr lang="en-GB" sz="1961" dirty="0">
                <a:solidFill>
                  <a:schemeClr val="tx2"/>
                </a:solidFill>
                <a:latin typeface="+mj-lt"/>
              </a:rPr>
              <a:t>Upgrade legacy unmanaged to managed when possible</a:t>
            </a:r>
          </a:p>
          <a:p>
            <a:pPr defTabSz="435743">
              <a:spcBef>
                <a:spcPts val="1176"/>
              </a:spcBef>
              <a:spcAft>
                <a:spcPts val="392"/>
              </a:spcAft>
            </a:pPr>
            <a:r>
              <a:rPr lang="en-GB" sz="2745" dirty="0">
                <a:solidFill>
                  <a:schemeClr val="accent1"/>
                </a:solidFill>
                <a:latin typeface="+mj-lt"/>
              </a:rPr>
              <a:t>RAID for redundancy is not necessary</a:t>
            </a:r>
          </a:p>
          <a:p>
            <a:pPr defTabSz="435743">
              <a:spcBef>
                <a:spcPct val="0"/>
              </a:spcBef>
              <a:spcAft>
                <a:spcPts val="392"/>
              </a:spcAft>
            </a:pPr>
            <a:r>
              <a:rPr lang="en-GB" sz="1961" dirty="0">
                <a:solidFill>
                  <a:schemeClr val="tx2"/>
                </a:solidFill>
                <a:latin typeface="+mj-lt"/>
              </a:rPr>
              <a:t>RAID/</a:t>
            </a:r>
            <a:r>
              <a:rPr lang="en-GB" sz="1961" dirty="0" err="1">
                <a:solidFill>
                  <a:schemeClr val="tx2"/>
                </a:solidFill>
                <a:latin typeface="+mj-lt"/>
              </a:rPr>
              <a:t>StorageSpaces</a:t>
            </a:r>
            <a:r>
              <a:rPr lang="en-GB" sz="1961" dirty="0">
                <a:solidFill>
                  <a:schemeClr val="tx2"/>
                </a:solidFill>
                <a:latin typeface="+mj-lt"/>
              </a:rPr>
              <a:t> for performance as needed</a:t>
            </a:r>
          </a:p>
          <a:p>
            <a:pPr defTabSz="435743">
              <a:spcBef>
                <a:spcPct val="0"/>
              </a:spcBef>
              <a:spcAft>
                <a:spcPts val="392"/>
              </a:spcAft>
            </a:pPr>
            <a:r>
              <a:rPr lang="en-GB" sz="1961" dirty="0">
                <a:solidFill>
                  <a:schemeClr val="tx2"/>
                </a:solidFill>
                <a:latin typeface="+mj-lt"/>
              </a:rPr>
              <a:t>Durability doesn’t remove the need for backups</a:t>
            </a:r>
            <a:endParaRPr lang="en-GB" sz="2353" dirty="0">
              <a:solidFill>
                <a:schemeClr val="tx2"/>
              </a:solidFill>
              <a:latin typeface="+mj-lt"/>
            </a:endParaRPr>
          </a:p>
          <a:p>
            <a:pPr defTabSz="435743">
              <a:spcBef>
                <a:spcPts val="1176"/>
              </a:spcBef>
              <a:spcAft>
                <a:spcPts val="392"/>
              </a:spcAft>
            </a:pPr>
            <a:r>
              <a:rPr lang="en-GB" sz="2745" dirty="0">
                <a:solidFill>
                  <a:schemeClr val="accent1"/>
                </a:solidFill>
                <a:latin typeface="+mj-lt"/>
              </a:rPr>
              <a:t>Performance</a:t>
            </a:r>
          </a:p>
          <a:p>
            <a:pPr defTabSz="435743">
              <a:spcBef>
                <a:spcPct val="0"/>
              </a:spcBef>
              <a:spcAft>
                <a:spcPts val="392"/>
              </a:spcAft>
            </a:pPr>
            <a:r>
              <a:rPr lang="en-GB" sz="1961" dirty="0">
                <a:solidFill>
                  <a:schemeClr val="tx2"/>
                </a:solidFill>
                <a:latin typeface="+mj-lt"/>
              </a:rPr>
              <a:t>Local SSD is</a:t>
            </a:r>
            <a:r>
              <a:rPr lang="en-GB" sz="1961" dirty="0">
                <a:solidFill>
                  <a:schemeClr val="tx2"/>
                </a:solidFill>
                <a:latin typeface="Segoe UI" panose="020B0502040204020203" pitchFamily="34" charset="0"/>
                <a:cs typeface="Segoe UI" panose="020B0502040204020203" pitchFamily="34" charset="0"/>
              </a:rPr>
              <a:t> </a:t>
            </a:r>
            <a:r>
              <a:rPr lang="en-GB" sz="1961" b="1" dirty="0">
                <a:solidFill>
                  <a:schemeClr val="tx2"/>
                </a:solidFill>
                <a:latin typeface="Segoe UI" panose="020B0502040204020203" pitchFamily="34" charset="0"/>
                <a:cs typeface="Segoe UI" panose="020B0502040204020203" pitchFamily="34" charset="0"/>
              </a:rPr>
              <a:t>definitely</a:t>
            </a:r>
            <a:r>
              <a:rPr lang="en-GB" sz="1961" dirty="0">
                <a:solidFill>
                  <a:schemeClr val="tx2"/>
                </a:solidFill>
                <a:latin typeface="Segoe UI" panose="020B0502040204020203" pitchFamily="34" charset="0"/>
                <a:cs typeface="Segoe UI" panose="020B0502040204020203" pitchFamily="34" charset="0"/>
              </a:rPr>
              <a:t> </a:t>
            </a:r>
            <a:r>
              <a:rPr lang="en-GB" sz="1961" dirty="0">
                <a:solidFill>
                  <a:schemeClr val="tx2"/>
                </a:solidFill>
                <a:latin typeface="+mj-lt"/>
              </a:rPr>
              <a:t>temporary, use if you can tolerate loss</a:t>
            </a:r>
          </a:p>
          <a:p>
            <a:pPr defTabSz="435743">
              <a:spcBef>
                <a:spcPct val="0"/>
              </a:spcBef>
              <a:spcAft>
                <a:spcPts val="392"/>
              </a:spcAft>
            </a:pPr>
            <a:r>
              <a:rPr lang="en-GB" sz="1961" dirty="0">
                <a:solidFill>
                  <a:schemeClr val="tx2"/>
                </a:solidFill>
                <a:latin typeface="+mj-lt"/>
              </a:rPr>
              <a:t>Enable read caching where appropriate for better performance</a:t>
            </a:r>
          </a:p>
          <a:p>
            <a:pPr defTabSz="435743">
              <a:spcBef>
                <a:spcPct val="0"/>
              </a:spcBef>
              <a:spcAft>
                <a:spcPts val="392"/>
              </a:spcAft>
            </a:pPr>
            <a:r>
              <a:rPr lang="en-GB" sz="1961" dirty="0">
                <a:solidFill>
                  <a:schemeClr val="tx2"/>
                </a:solidFill>
                <a:latin typeface="+mj-lt"/>
              </a:rPr>
              <a:t>Understand VM limits vs Disk limits vs Network throughput limits</a:t>
            </a:r>
          </a:p>
        </p:txBody>
      </p:sp>
      <p:sp>
        <p:nvSpPr>
          <p:cNvPr id="10" name="Graphic 8">
            <a:extLst>
              <a:ext uri="{FF2B5EF4-FFF2-40B4-BE49-F238E27FC236}">
                <a16:creationId xmlns:a16="http://schemas.microsoft.com/office/drawing/2014/main" id="{DB2170F5-B146-45F8-B1FE-7BF5CD149393}"/>
              </a:ext>
            </a:extLst>
          </p:cNvPr>
          <p:cNvSpPr/>
          <p:nvPr/>
        </p:nvSpPr>
        <p:spPr>
          <a:xfrm rot="10800000">
            <a:off x="357961" y="1442379"/>
            <a:ext cx="423921" cy="423922"/>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sz="1765"/>
          </a:p>
        </p:txBody>
      </p:sp>
      <p:sp>
        <p:nvSpPr>
          <p:cNvPr id="11" name="Graphic 8">
            <a:extLst>
              <a:ext uri="{FF2B5EF4-FFF2-40B4-BE49-F238E27FC236}">
                <a16:creationId xmlns:a16="http://schemas.microsoft.com/office/drawing/2014/main" id="{D7A3A320-3B16-4196-8619-EE58783FF1E5}"/>
              </a:ext>
            </a:extLst>
          </p:cNvPr>
          <p:cNvSpPr/>
          <p:nvPr/>
        </p:nvSpPr>
        <p:spPr>
          <a:xfrm rot="10800000">
            <a:off x="357961" y="2254015"/>
            <a:ext cx="423921" cy="423922"/>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sz="1765"/>
          </a:p>
        </p:txBody>
      </p:sp>
      <p:sp>
        <p:nvSpPr>
          <p:cNvPr id="13" name="Graphic 8">
            <a:extLst>
              <a:ext uri="{FF2B5EF4-FFF2-40B4-BE49-F238E27FC236}">
                <a16:creationId xmlns:a16="http://schemas.microsoft.com/office/drawing/2014/main" id="{0A48DE99-B05F-425A-A5C4-61C78D8EC783}"/>
              </a:ext>
            </a:extLst>
          </p:cNvPr>
          <p:cNvSpPr/>
          <p:nvPr/>
        </p:nvSpPr>
        <p:spPr>
          <a:xfrm rot="10800000">
            <a:off x="357961" y="3400540"/>
            <a:ext cx="423921" cy="423922"/>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sz="1765"/>
          </a:p>
        </p:txBody>
      </p:sp>
      <p:sp>
        <p:nvSpPr>
          <p:cNvPr id="14" name="Graphic 8">
            <a:extLst>
              <a:ext uri="{FF2B5EF4-FFF2-40B4-BE49-F238E27FC236}">
                <a16:creationId xmlns:a16="http://schemas.microsoft.com/office/drawing/2014/main" id="{B29D8473-1B6E-46D1-838D-75366C9034E4}"/>
              </a:ext>
            </a:extLst>
          </p:cNvPr>
          <p:cNvSpPr/>
          <p:nvPr/>
        </p:nvSpPr>
        <p:spPr>
          <a:xfrm rot="10800000">
            <a:off x="357961" y="4714149"/>
            <a:ext cx="423921" cy="423922"/>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sz="1765"/>
          </a:p>
        </p:txBody>
      </p:sp>
      <p:cxnSp>
        <p:nvCxnSpPr>
          <p:cNvPr id="3" name="Straight Connector 2">
            <a:extLst>
              <a:ext uri="{FF2B5EF4-FFF2-40B4-BE49-F238E27FC236}">
                <a16:creationId xmlns:a16="http://schemas.microsoft.com/office/drawing/2014/main" id="{81C8C203-2555-42AD-910F-ED982293F08A}"/>
              </a:ext>
            </a:extLst>
          </p:cNvPr>
          <p:cNvCxnSpPr/>
          <p:nvPr/>
        </p:nvCxnSpPr>
        <p:spPr>
          <a:xfrm>
            <a:off x="851604" y="1866300"/>
            <a:ext cx="10891562"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749D569-42B7-45CE-885D-E9354D0A5F66}"/>
              </a:ext>
            </a:extLst>
          </p:cNvPr>
          <p:cNvCxnSpPr/>
          <p:nvPr/>
        </p:nvCxnSpPr>
        <p:spPr>
          <a:xfrm>
            <a:off x="851604" y="3112549"/>
            <a:ext cx="10891562"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29545B8-F68D-487C-B139-E9B3D34E828A}"/>
              </a:ext>
            </a:extLst>
          </p:cNvPr>
          <p:cNvCxnSpPr/>
          <p:nvPr/>
        </p:nvCxnSpPr>
        <p:spPr>
          <a:xfrm>
            <a:off x="851604" y="4522779"/>
            <a:ext cx="10891562"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258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left)">
                                      <p:cBhvr>
                                        <p:cTn id="11" dur="500"/>
                                        <p:tgtEl>
                                          <p:spTgt spid="9">
                                            <p:txEl>
                                              <p:pRg st="0" end="0"/>
                                            </p:txEl>
                                          </p:spTgt>
                                        </p:tgtEl>
                                      </p:cBhvr>
                                    </p:animEffect>
                                  </p:childTnLst>
                                </p:cTn>
                              </p:par>
                              <p:par>
                                <p:cTn id="12" presetID="22" presetClass="entr" presetSubtype="8"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animEffect transition="in" filter="wipe(left)">
                                      <p:cBhvr>
                                        <p:cTn id="23" dur="500"/>
                                        <p:tgtEl>
                                          <p:spTgt spid="9">
                                            <p:txEl>
                                              <p:pRg st="1" end="1"/>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9">
                                            <p:txEl>
                                              <p:pRg st="2" end="2"/>
                                            </p:txEl>
                                          </p:spTgt>
                                        </p:tgtEl>
                                        <p:attrNameLst>
                                          <p:attrName>style.visibility</p:attrName>
                                        </p:attrNameLst>
                                      </p:cBhvr>
                                      <p:to>
                                        <p:strVal val="visible"/>
                                      </p:to>
                                    </p:set>
                                    <p:animEffect transition="in" filter="wipe(left)">
                                      <p:cBhvr>
                                        <p:cTn id="26" dur="500"/>
                                        <p:tgtEl>
                                          <p:spTgt spid="9">
                                            <p:txEl>
                                              <p:pRg st="2" end="2"/>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9">
                                            <p:txEl>
                                              <p:pRg st="3" end="3"/>
                                            </p:txEl>
                                          </p:spTgt>
                                        </p:tgtEl>
                                        <p:attrNameLst>
                                          <p:attrName>style.visibility</p:attrName>
                                        </p:attrNameLst>
                                      </p:cBhvr>
                                      <p:to>
                                        <p:strVal val="visible"/>
                                      </p:to>
                                    </p:set>
                                    <p:animEffect transition="in" filter="wipe(left)">
                                      <p:cBhvr>
                                        <p:cTn id="38" dur="500"/>
                                        <p:tgtEl>
                                          <p:spTgt spid="9">
                                            <p:txEl>
                                              <p:pRg st="3" end="3"/>
                                            </p:txEl>
                                          </p:spTgt>
                                        </p:tgtEl>
                                      </p:cBhvr>
                                    </p:animEffect>
                                  </p:childTnLst>
                                </p:cTn>
                              </p:par>
                              <p:par>
                                <p:cTn id="39" presetID="22" presetClass="entr" presetSubtype="8" fill="hold" nodeType="with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wipe(left)">
                                      <p:cBhvr>
                                        <p:cTn id="41" dur="500"/>
                                        <p:tgtEl>
                                          <p:spTgt spid="9">
                                            <p:txEl>
                                              <p:pRg st="4" end="4"/>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9">
                                            <p:txEl>
                                              <p:pRg st="5" end="5"/>
                                            </p:txEl>
                                          </p:spTgt>
                                        </p:tgtEl>
                                        <p:attrNameLst>
                                          <p:attrName>style.visibility</p:attrName>
                                        </p:attrNameLst>
                                      </p:cBhvr>
                                      <p:to>
                                        <p:strVal val="visible"/>
                                      </p:to>
                                    </p:set>
                                    <p:animEffect transition="in" filter="wipe(left)">
                                      <p:cBhvr>
                                        <p:cTn id="44" dur="500"/>
                                        <p:tgtEl>
                                          <p:spTgt spid="9">
                                            <p:txEl>
                                              <p:pRg st="5" end="5"/>
                                            </p:txEl>
                                          </p:spTgt>
                                        </p:tgtEl>
                                      </p:cBhvr>
                                    </p:animEffect>
                                  </p:childTnLst>
                                </p:cTn>
                              </p:par>
                              <p:par>
                                <p:cTn id="45" presetID="22" presetClass="entr" presetSubtype="8"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9">
                                            <p:txEl>
                                              <p:pRg st="6" end="6"/>
                                            </p:txEl>
                                          </p:spTgt>
                                        </p:tgtEl>
                                        <p:attrNameLst>
                                          <p:attrName>style.visibility</p:attrName>
                                        </p:attrNameLst>
                                      </p:cBhvr>
                                      <p:to>
                                        <p:strVal val="visible"/>
                                      </p:to>
                                    </p:set>
                                    <p:animEffect transition="in" filter="wipe(left)">
                                      <p:cBhvr>
                                        <p:cTn id="56" dur="500"/>
                                        <p:tgtEl>
                                          <p:spTgt spid="9">
                                            <p:txEl>
                                              <p:pRg st="6" end="6"/>
                                            </p:txEl>
                                          </p:spTgt>
                                        </p:tgtEl>
                                      </p:cBhvr>
                                    </p:animEffect>
                                  </p:childTnLst>
                                </p:cTn>
                              </p:par>
                              <p:par>
                                <p:cTn id="57" presetID="22" presetClass="entr" presetSubtype="8" fill="hold" nodeType="withEffect">
                                  <p:stCondLst>
                                    <p:cond delay="0"/>
                                  </p:stCondLst>
                                  <p:childTnLst>
                                    <p:set>
                                      <p:cBhvr>
                                        <p:cTn id="58" dur="1" fill="hold">
                                          <p:stCondLst>
                                            <p:cond delay="0"/>
                                          </p:stCondLst>
                                        </p:cTn>
                                        <p:tgtEl>
                                          <p:spTgt spid="9">
                                            <p:txEl>
                                              <p:pRg st="7" end="7"/>
                                            </p:txEl>
                                          </p:spTgt>
                                        </p:tgtEl>
                                        <p:attrNameLst>
                                          <p:attrName>style.visibility</p:attrName>
                                        </p:attrNameLst>
                                      </p:cBhvr>
                                      <p:to>
                                        <p:strVal val="visible"/>
                                      </p:to>
                                    </p:set>
                                    <p:animEffect transition="in" filter="wipe(left)">
                                      <p:cBhvr>
                                        <p:cTn id="59" dur="500"/>
                                        <p:tgtEl>
                                          <p:spTgt spid="9">
                                            <p:txEl>
                                              <p:pRg st="7" end="7"/>
                                            </p:txEl>
                                          </p:spTgt>
                                        </p:tgtEl>
                                      </p:cBhvr>
                                    </p:animEffect>
                                  </p:childTnLst>
                                </p:cTn>
                              </p:par>
                              <p:par>
                                <p:cTn id="60" presetID="22" presetClass="entr" presetSubtype="8" fill="hold" nodeType="withEffect">
                                  <p:stCondLst>
                                    <p:cond delay="0"/>
                                  </p:stCondLst>
                                  <p:childTnLst>
                                    <p:set>
                                      <p:cBhvr>
                                        <p:cTn id="61" dur="1" fill="hold">
                                          <p:stCondLst>
                                            <p:cond delay="0"/>
                                          </p:stCondLst>
                                        </p:cTn>
                                        <p:tgtEl>
                                          <p:spTgt spid="9">
                                            <p:txEl>
                                              <p:pRg st="8" end="8"/>
                                            </p:txEl>
                                          </p:spTgt>
                                        </p:tgtEl>
                                        <p:attrNameLst>
                                          <p:attrName>style.visibility</p:attrName>
                                        </p:attrNameLst>
                                      </p:cBhvr>
                                      <p:to>
                                        <p:strVal val="visible"/>
                                      </p:to>
                                    </p:set>
                                    <p:animEffect transition="in" filter="wipe(left)">
                                      <p:cBhvr>
                                        <p:cTn id="62" dur="500"/>
                                        <p:tgtEl>
                                          <p:spTgt spid="9">
                                            <p:txEl>
                                              <p:pRg st="8" end="8"/>
                                            </p:txEl>
                                          </p:spTgt>
                                        </p:tgtEl>
                                      </p:cBhvr>
                                    </p:animEffect>
                                  </p:childTnLst>
                                </p:cTn>
                              </p:par>
                              <p:par>
                                <p:cTn id="63" presetID="22" presetClass="entr" presetSubtype="8" fill="hold" nodeType="withEffect">
                                  <p:stCondLst>
                                    <p:cond delay="0"/>
                                  </p:stCondLst>
                                  <p:childTnLst>
                                    <p:set>
                                      <p:cBhvr>
                                        <p:cTn id="64" dur="1" fill="hold">
                                          <p:stCondLst>
                                            <p:cond delay="0"/>
                                          </p:stCondLst>
                                        </p:cTn>
                                        <p:tgtEl>
                                          <p:spTgt spid="9">
                                            <p:txEl>
                                              <p:pRg st="9" end="9"/>
                                            </p:txEl>
                                          </p:spTgt>
                                        </p:tgtEl>
                                        <p:attrNameLst>
                                          <p:attrName>style.visibility</p:attrName>
                                        </p:attrNameLst>
                                      </p:cBhvr>
                                      <p:to>
                                        <p:strVal val="visible"/>
                                      </p:to>
                                    </p:set>
                                    <p:animEffect transition="in" filter="wipe(left)">
                                      <p:cBhvr>
                                        <p:cTn id="65"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2D1451-7F08-417B-BE47-0F9790A4B630}"/>
              </a:ext>
            </a:extLst>
          </p:cNvPr>
          <p:cNvPicPr>
            <a:picLocks noChangeAspect="1"/>
          </p:cNvPicPr>
          <p:nvPr/>
        </p:nvPicPr>
        <p:blipFill rotWithShape="1">
          <a:blip r:embed="rId2"/>
          <a:srcRect t="3426" b="3981"/>
          <a:stretch/>
        </p:blipFill>
        <p:spPr>
          <a:xfrm>
            <a:off x="20" y="2318666"/>
            <a:ext cx="8069923" cy="4539333"/>
          </a:xfrm>
          <a:prstGeom prst="rect">
            <a:avLst/>
          </a:prstGeom>
        </p:spPr>
      </p:pic>
      <p:sp>
        <p:nvSpPr>
          <p:cNvPr id="4" name="Title 3">
            <a:extLst>
              <a:ext uri="{FF2B5EF4-FFF2-40B4-BE49-F238E27FC236}">
                <a16:creationId xmlns:a16="http://schemas.microsoft.com/office/drawing/2014/main" id="{7EF32542-49F1-47E0-B2E7-1BFC6F3CF4B0}"/>
              </a:ext>
            </a:extLst>
          </p:cNvPr>
          <p:cNvSpPr>
            <a:spLocks noGrp="1"/>
          </p:cNvSpPr>
          <p:nvPr>
            <p:ph type="title"/>
          </p:nvPr>
        </p:nvSpPr>
        <p:spPr/>
        <p:txBody>
          <a:bodyPr vert="horz" lIns="91440" tIns="45720" rIns="91440" bIns="45720" rtlCol="0" anchor="ctr">
            <a:normAutofit fontScale="90000"/>
          </a:bodyPr>
          <a:lstStyle/>
          <a:p>
            <a:pPr algn="ctr" defTabSz="914400">
              <a:lnSpc>
                <a:spcPct val="90000"/>
              </a:lnSpc>
            </a:pPr>
            <a:r>
              <a:rPr lang="de-DE" dirty="0"/>
              <a:t>1.2 Multiple Data Disks                                             </a:t>
            </a:r>
            <a:endParaRPr lang="en-US" dirty="0">
              <a:solidFill>
                <a:schemeClr val="tx1">
                  <a:lumMod val="85000"/>
                  <a:lumOff val="15000"/>
                </a:schemeClr>
              </a:solidFill>
              <a:ea typeface="+mj-ea"/>
              <a:cs typeface="+mj-cs"/>
            </a:endParaRPr>
          </a:p>
        </p:txBody>
      </p:sp>
      <p:sp>
        <p:nvSpPr>
          <p:cNvPr id="7" name="Text Placeholder 6">
            <a:extLst>
              <a:ext uri="{FF2B5EF4-FFF2-40B4-BE49-F238E27FC236}">
                <a16:creationId xmlns:a16="http://schemas.microsoft.com/office/drawing/2014/main" id="{A0E6E48E-1982-4BEF-AB37-5603A439607D}"/>
              </a:ext>
            </a:extLst>
          </p:cNvPr>
          <p:cNvSpPr>
            <a:spLocks noGrp="1"/>
          </p:cNvSpPr>
          <p:nvPr>
            <p:ph type="body" sz="quarter" idx="10"/>
          </p:nvPr>
        </p:nvSpPr>
        <p:spPr>
          <a:xfrm>
            <a:off x="584200" y="1108620"/>
            <a:ext cx="5511800" cy="1292662"/>
          </a:xfrm>
        </p:spPr>
        <p:txBody>
          <a:bodyPr/>
          <a:lstStyle/>
          <a:p>
            <a:r>
              <a:rPr lang="en-US" dirty="0"/>
              <a:t>Create and attach 6 premium disks to the VM – use portal or </a:t>
            </a:r>
            <a:r>
              <a:rPr lang="en-US" dirty="0" err="1"/>
              <a:t>Powershell</a:t>
            </a:r>
            <a:endParaRPr lang="de-DE" dirty="0"/>
          </a:p>
        </p:txBody>
      </p:sp>
      <p:pic>
        <p:nvPicPr>
          <p:cNvPr id="6" name="Picture 5">
            <a:extLst>
              <a:ext uri="{FF2B5EF4-FFF2-40B4-BE49-F238E27FC236}">
                <a16:creationId xmlns:a16="http://schemas.microsoft.com/office/drawing/2014/main" id="{8D11722E-53F6-4ED1-8698-A83168B9D7EA}"/>
              </a:ext>
            </a:extLst>
          </p:cNvPr>
          <p:cNvPicPr>
            <a:picLocks noChangeAspect="1"/>
          </p:cNvPicPr>
          <p:nvPr/>
        </p:nvPicPr>
        <p:blipFill>
          <a:blip r:embed="rId3"/>
          <a:stretch>
            <a:fillRect/>
          </a:stretch>
        </p:blipFill>
        <p:spPr>
          <a:xfrm>
            <a:off x="6591300" y="1810334"/>
            <a:ext cx="9372600" cy="41814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4444984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F32542-49F1-47E0-B2E7-1BFC6F3CF4B0}"/>
              </a:ext>
            </a:extLst>
          </p:cNvPr>
          <p:cNvSpPr>
            <a:spLocks noGrp="1"/>
          </p:cNvSpPr>
          <p:nvPr>
            <p:ph type="title"/>
          </p:nvPr>
        </p:nvSpPr>
        <p:spPr>
          <a:xfrm>
            <a:off x="8174735" y="640081"/>
            <a:ext cx="3377183" cy="3708895"/>
          </a:xfrm>
          <a:noFill/>
        </p:spPr>
        <p:txBody>
          <a:bodyPr vert="horz" lIns="91440" tIns="45720" rIns="91440" bIns="45720" rtlCol="0" anchor="b">
            <a:normAutofit/>
          </a:bodyPr>
          <a:lstStyle/>
          <a:p>
            <a:pPr defTabSz="914400">
              <a:lnSpc>
                <a:spcPct val="90000"/>
              </a:lnSpc>
            </a:pPr>
            <a:r>
              <a:rPr lang="en-US" sz="4400" dirty="0" err="1">
                <a:solidFill>
                  <a:schemeClr val="tx1"/>
                </a:solidFill>
                <a:ea typeface="+mj-ea"/>
                <a:cs typeface="+mj-cs"/>
              </a:rPr>
              <a:t>Ergebnis</a:t>
            </a:r>
            <a:br>
              <a:rPr lang="en-US" sz="4400" dirty="0">
                <a:solidFill>
                  <a:schemeClr val="tx1"/>
                </a:solidFill>
                <a:ea typeface="+mj-ea"/>
                <a:cs typeface="+mj-cs"/>
              </a:rPr>
            </a:br>
            <a:br>
              <a:rPr lang="en-US" sz="4400" dirty="0">
                <a:solidFill>
                  <a:schemeClr val="tx1"/>
                </a:solidFill>
                <a:ea typeface="+mj-ea"/>
                <a:cs typeface="+mj-cs"/>
              </a:rPr>
            </a:br>
            <a:r>
              <a:rPr lang="en-US" sz="4400" dirty="0">
                <a:solidFill>
                  <a:schemeClr val="tx1"/>
                </a:solidFill>
                <a:ea typeface="+mj-ea"/>
                <a:cs typeface="+mj-cs"/>
              </a:rPr>
              <a:t>1.2 Multiple Data Disks                                             </a:t>
            </a:r>
          </a:p>
        </p:txBody>
      </p:sp>
      <p:sp>
        <p:nvSpPr>
          <p:cNvPr id="7" name="Text Placeholder 6">
            <a:extLst>
              <a:ext uri="{FF2B5EF4-FFF2-40B4-BE49-F238E27FC236}">
                <a16:creationId xmlns:a16="http://schemas.microsoft.com/office/drawing/2014/main" id="{A0E6E48E-1982-4BEF-AB37-5603A439607D}"/>
              </a:ext>
            </a:extLst>
          </p:cNvPr>
          <p:cNvSpPr>
            <a:spLocks noGrp="1"/>
          </p:cNvSpPr>
          <p:nvPr>
            <p:ph type="body" sz="quarter" idx="10"/>
          </p:nvPr>
        </p:nvSpPr>
        <p:spPr>
          <a:xfrm>
            <a:off x="8174735" y="4571999"/>
            <a:ext cx="3377184" cy="1645921"/>
          </a:xfrm>
          <a:noFill/>
        </p:spPr>
        <p:txBody>
          <a:bodyPr vert="horz" lIns="91440" tIns="45720" rIns="91440" bIns="45720" rtlCol="0">
            <a:normAutofit/>
          </a:bodyPr>
          <a:lstStyle/>
          <a:p>
            <a:pPr marL="0" indent="0" defTabSz="914400">
              <a:lnSpc>
                <a:spcPct val="90000"/>
              </a:lnSpc>
              <a:spcBef>
                <a:spcPts val="1000"/>
              </a:spcBef>
              <a:buNone/>
            </a:pPr>
            <a:r>
              <a:rPr lang="en-US" sz="2000" dirty="0">
                <a:solidFill>
                  <a:schemeClr val="tx1"/>
                </a:solidFill>
                <a:latin typeface="+mn-lt"/>
                <a:cs typeface="+mn-cs"/>
              </a:rPr>
              <a:t>Die VM </a:t>
            </a:r>
            <a:r>
              <a:rPr lang="en-US" sz="2000" dirty="0" err="1">
                <a:solidFill>
                  <a:schemeClr val="tx1"/>
                </a:solidFill>
                <a:latin typeface="+mn-lt"/>
                <a:cs typeface="+mn-cs"/>
              </a:rPr>
              <a:t>sollte</a:t>
            </a:r>
            <a:r>
              <a:rPr lang="en-US" sz="2000" dirty="0">
                <a:solidFill>
                  <a:schemeClr val="tx1"/>
                </a:solidFill>
                <a:latin typeface="+mn-lt"/>
                <a:cs typeface="+mn-cs"/>
              </a:rPr>
              <a:t> so </a:t>
            </a:r>
            <a:r>
              <a:rPr lang="en-US" sz="2000" dirty="0" err="1">
                <a:solidFill>
                  <a:schemeClr val="tx1"/>
                </a:solidFill>
                <a:latin typeface="+mn-lt"/>
                <a:cs typeface="+mn-cs"/>
              </a:rPr>
              <a:t>o.ä</a:t>
            </a:r>
            <a:r>
              <a:rPr lang="en-US" sz="2000" dirty="0">
                <a:solidFill>
                  <a:schemeClr val="tx1"/>
                </a:solidFill>
                <a:latin typeface="+mn-lt"/>
                <a:cs typeface="+mn-cs"/>
              </a:rPr>
              <a:t>. </a:t>
            </a:r>
            <a:r>
              <a:rPr lang="en-US" sz="2000" dirty="0" err="1">
                <a:solidFill>
                  <a:schemeClr val="tx1"/>
                </a:solidFill>
                <a:latin typeface="+mn-lt"/>
                <a:cs typeface="+mn-cs"/>
              </a:rPr>
              <a:t>aussehen</a:t>
            </a:r>
            <a:r>
              <a:rPr lang="en-US" sz="2000" dirty="0">
                <a:solidFill>
                  <a:schemeClr val="tx1"/>
                </a:solidFill>
                <a:latin typeface="+mn-lt"/>
                <a:cs typeface="+mn-cs"/>
              </a:rPr>
              <a:t>.</a:t>
            </a:r>
          </a:p>
        </p:txBody>
      </p:sp>
      <p:pic>
        <p:nvPicPr>
          <p:cNvPr id="2" name="Picture 1">
            <a:extLst>
              <a:ext uri="{FF2B5EF4-FFF2-40B4-BE49-F238E27FC236}">
                <a16:creationId xmlns:a16="http://schemas.microsoft.com/office/drawing/2014/main" id="{BA6AE19D-1DE4-469E-8E5C-E0A6868DD1DC}"/>
              </a:ext>
            </a:extLst>
          </p:cNvPr>
          <p:cNvPicPr>
            <a:picLocks noChangeAspect="1"/>
          </p:cNvPicPr>
          <p:nvPr/>
        </p:nvPicPr>
        <p:blipFill rotWithShape="1">
          <a:blip r:embed="rId2"/>
          <a:srcRect r="2" b="2915"/>
          <a:stretch/>
        </p:blipFill>
        <p:spPr>
          <a:xfrm>
            <a:off x="20" y="10"/>
            <a:ext cx="7534636" cy="6857990"/>
          </a:xfrm>
          <a:prstGeom prst="rect">
            <a:avLst/>
          </a:prstGeom>
        </p:spPr>
      </p:pic>
    </p:spTree>
    <p:extLst>
      <p:ext uri="{BB962C8B-B14F-4D97-AF65-F5344CB8AC3E}">
        <p14:creationId xmlns:p14="http://schemas.microsoft.com/office/powerpoint/2010/main" val="181588166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7EF32542-49F1-47E0-B2E7-1BFC6F3CF4B0}"/>
              </a:ext>
            </a:extLst>
          </p:cNvPr>
          <p:cNvSpPr>
            <a:spLocks noGrp="1"/>
          </p:cNvSpPr>
          <p:nvPr>
            <p:ph type="title"/>
          </p:nvPr>
        </p:nvSpPr>
        <p:spPr>
          <a:xfrm>
            <a:off x="640079" y="2053641"/>
            <a:ext cx="3669161" cy="2760098"/>
          </a:xfrm>
        </p:spPr>
        <p:txBody>
          <a:bodyPr vert="horz" lIns="91440" tIns="45720" rIns="91440" bIns="45720" rtlCol="0" anchor="ctr">
            <a:normAutofit/>
          </a:bodyPr>
          <a:lstStyle/>
          <a:p>
            <a:pPr defTabSz="914400">
              <a:lnSpc>
                <a:spcPct val="90000"/>
              </a:lnSpc>
            </a:pPr>
            <a:r>
              <a:rPr lang="en-US" sz="4400" kern="1200" dirty="0">
                <a:solidFill>
                  <a:srgbClr val="FFFFFF"/>
                </a:solidFill>
                <a:latin typeface="+mj-lt"/>
                <a:ea typeface="+mj-ea"/>
                <a:cs typeface="+mj-cs"/>
              </a:rPr>
              <a:t>1.2 Multiple Data Disks </a:t>
            </a:r>
            <a:br>
              <a:rPr lang="en-US" sz="4400" kern="1200" dirty="0">
                <a:solidFill>
                  <a:srgbClr val="FFFFFF"/>
                </a:solidFill>
                <a:latin typeface="+mj-lt"/>
                <a:ea typeface="+mj-ea"/>
                <a:cs typeface="+mj-cs"/>
              </a:rPr>
            </a:br>
            <a:r>
              <a:rPr lang="en-US" sz="4400" kern="1200" dirty="0" err="1">
                <a:solidFill>
                  <a:srgbClr val="FFFFFF"/>
                </a:solidFill>
                <a:latin typeface="+mj-lt"/>
                <a:ea typeface="+mj-ea"/>
                <a:cs typeface="+mj-cs"/>
              </a:rPr>
              <a:t>Fragen</a:t>
            </a:r>
            <a:r>
              <a:rPr lang="en-US" sz="4400" kern="1200" dirty="0">
                <a:solidFill>
                  <a:srgbClr val="FFFFFF"/>
                </a:solidFill>
                <a:latin typeface="+mj-lt"/>
                <a:ea typeface="+mj-ea"/>
                <a:cs typeface="+mj-cs"/>
              </a:rPr>
              <a:t>…                                            </a:t>
            </a:r>
          </a:p>
        </p:txBody>
      </p:sp>
      <p:sp>
        <p:nvSpPr>
          <p:cNvPr id="7" name="Text Placeholder 6">
            <a:extLst>
              <a:ext uri="{FF2B5EF4-FFF2-40B4-BE49-F238E27FC236}">
                <a16:creationId xmlns:a16="http://schemas.microsoft.com/office/drawing/2014/main" id="{A0E6E48E-1982-4BEF-AB37-5603A439607D}"/>
              </a:ext>
            </a:extLst>
          </p:cNvPr>
          <p:cNvSpPr>
            <a:spLocks noGrp="1"/>
          </p:cNvSpPr>
          <p:nvPr>
            <p:ph type="body" sz="quarter" idx="10"/>
          </p:nvPr>
        </p:nvSpPr>
        <p:spPr>
          <a:xfrm>
            <a:off x="5930917" y="813683"/>
            <a:ext cx="6082110" cy="5543574"/>
          </a:xfrm>
        </p:spPr>
        <p:txBody>
          <a:bodyPr vert="horz" lIns="91440" tIns="45720" rIns="91440" bIns="45720" rtlCol="0" anchor="ctr">
            <a:normAutofit/>
          </a:bodyPr>
          <a:lstStyle/>
          <a:p>
            <a:pPr marL="285750" indent="-514350" defTabSz="914400">
              <a:lnSpc>
                <a:spcPct val="90000"/>
              </a:lnSpc>
              <a:buFont typeface="+mj-lt"/>
              <a:buAutoNum type="arabicPeriod"/>
            </a:pPr>
            <a:r>
              <a:rPr lang="en-US" sz="3200" dirty="0" err="1">
                <a:solidFill>
                  <a:srgbClr val="000000"/>
                </a:solidFill>
                <a:latin typeface="+mn-lt"/>
                <a:cs typeface="+mn-cs"/>
              </a:rPr>
              <a:t>Welchen</a:t>
            </a:r>
            <a:r>
              <a:rPr lang="en-US" sz="3200" dirty="0">
                <a:solidFill>
                  <a:srgbClr val="000000"/>
                </a:solidFill>
                <a:latin typeface="+mn-lt"/>
                <a:cs typeface="+mn-cs"/>
              </a:rPr>
              <a:t> VM </a:t>
            </a:r>
            <a:r>
              <a:rPr lang="en-US" sz="3200" dirty="0" err="1">
                <a:solidFill>
                  <a:srgbClr val="000000"/>
                </a:solidFill>
                <a:latin typeface="+mn-lt"/>
                <a:cs typeface="+mn-cs"/>
              </a:rPr>
              <a:t>Typen</a:t>
            </a:r>
            <a:r>
              <a:rPr lang="en-US" sz="3200" dirty="0">
                <a:solidFill>
                  <a:srgbClr val="000000"/>
                </a:solidFill>
                <a:latin typeface="+mn-lt"/>
                <a:cs typeface="+mn-cs"/>
              </a:rPr>
              <a:t> </a:t>
            </a:r>
            <a:r>
              <a:rPr lang="en-US" sz="3200" dirty="0" err="1">
                <a:solidFill>
                  <a:srgbClr val="000000"/>
                </a:solidFill>
                <a:latin typeface="+mn-lt"/>
                <a:cs typeface="+mn-cs"/>
              </a:rPr>
              <a:t>brauche</a:t>
            </a:r>
            <a:r>
              <a:rPr lang="en-US" sz="3200" dirty="0">
                <a:solidFill>
                  <a:srgbClr val="000000"/>
                </a:solidFill>
                <a:latin typeface="+mn-lt"/>
                <a:cs typeface="+mn-cs"/>
              </a:rPr>
              <a:t> ich um Premium Storage </a:t>
            </a:r>
            <a:r>
              <a:rPr lang="en-US" sz="3200" dirty="0" err="1">
                <a:solidFill>
                  <a:srgbClr val="000000"/>
                </a:solidFill>
                <a:latin typeface="+mn-lt"/>
                <a:cs typeface="+mn-cs"/>
              </a:rPr>
              <a:t>zu</a:t>
            </a:r>
            <a:r>
              <a:rPr lang="en-US" sz="3200" dirty="0">
                <a:solidFill>
                  <a:srgbClr val="000000"/>
                </a:solidFill>
                <a:latin typeface="+mn-lt"/>
                <a:cs typeface="+mn-cs"/>
              </a:rPr>
              <a:t> </a:t>
            </a:r>
            <a:r>
              <a:rPr lang="en-US" sz="3200" dirty="0" err="1">
                <a:solidFill>
                  <a:srgbClr val="000000"/>
                </a:solidFill>
                <a:latin typeface="+mn-lt"/>
                <a:cs typeface="+mn-cs"/>
              </a:rPr>
              <a:t>verwenden</a:t>
            </a:r>
            <a:r>
              <a:rPr lang="en-US" sz="3200" dirty="0">
                <a:solidFill>
                  <a:srgbClr val="000000"/>
                </a:solidFill>
                <a:latin typeface="+mn-lt"/>
                <a:cs typeface="+mn-cs"/>
              </a:rPr>
              <a:t>?</a:t>
            </a:r>
          </a:p>
          <a:p>
            <a:pPr marL="285750" indent="-514350" defTabSz="914400">
              <a:lnSpc>
                <a:spcPct val="90000"/>
              </a:lnSpc>
              <a:buFont typeface="+mj-lt"/>
              <a:buAutoNum type="arabicPeriod"/>
            </a:pPr>
            <a:endParaRPr lang="en-US" sz="3200" dirty="0">
              <a:solidFill>
                <a:srgbClr val="000000"/>
              </a:solidFill>
              <a:latin typeface="+mn-lt"/>
              <a:cs typeface="+mn-cs"/>
            </a:endParaRPr>
          </a:p>
          <a:p>
            <a:pPr marL="285750" indent="-514350" defTabSz="914400">
              <a:lnSpc>
                <a:spcPct val="90000"/>
              </a:lnSpc>
              <a:buFont typeface="+mj-lt"/>
              <a:buAutoNum type="arabicPeriod"/>
            </a:pPr>
            <a:r>
              <a:rPr lang="en-US" sz="3200" dirty="0">
                <a:solidFill>
                  <a:srgbClr val="000000"/>
                </a:solidFill>
                <a:latin typeface="+mn-lt"/>
                <a:cs typeface="+mn-cs"/>
              </a:rPr>
              <a:t>Was </a:t>
            </a:r>
            <a:r>
              <a:rPr lang="en-US" sz="3200" dirty="0" err="1">
                <a:solidFill>
                  <a:srgbClr val="000000"/>
                </a:solidFill>
                <a:latin typeface="+mn-lt"/>
                <a:cs typeface="+mn-cs"/>
              </a:rPr>
              <a:t>mache</a:t>
            </a:r>
            <a:r>
              <a:rPr lang="en-US" sz="3200" dirty="0">
                <a:solidFill>
                  <a:srgbClr val="000000"/>
                </a:solidFill>
                <a:latin typeface="+mn-lt"/>
                <a:cs typeface="+mn-cs"/>
              </a:rPr>
              <a:t> ich </a:t>
            </a:r>
            <a:r>
              <a:rPr lang="en-US" sz="3200" dirty="0" err="1">
                <a:solidFill>
                  <a:srgbClr val="000000"/>
                </a:solidFill>
                <a:latin typeface="+mn-lt"/>
                <a:cs typeface="+mn-cs"/>
              </a:rPr>
              <a:t>wenn</a:t>
            </a:r>
            <a:r>
              <a:rPr lang="en-US" sz="3200" dirty="0">
                <a:solidFill>
                  <a:srgbClr val="000000"/>
                </a:solidFill>
                <a:latin typeface="+mn-lt"/>
                <a:cs typeface="+mn-cs"/>
              </a:rPr>
              <a:t> ich den ‘</a:t>
            </a:r>
            <a:r>
              <a:rPr lang="en-US" sz="3200" dirty="0" err="1">
                <a:solidFill>
                  <a:srgbClr val="000000"/>
                </a:solidFill>
                <a:latin typeface="+mn-lt"/>
                <a:cs typeface="+mn-cs"/>
              </a:rPr>
              <a:t>falschen</a:t>
            </a:r>
            <a:r>
              <a:rPr lang="en-US" sz="3200" dirty="0">
                <a:solidFill>
                  <a:srgbClr val="000000"/>
                </a:solidFill>
                <a:latin typeface="+mn-lt"/>
                <a:cs typeface="+mn-cs"/>
              </a:rPr>
              <a:t>’ VM-</a:t>
            </a:r>
            <a:r>
              <a:rPr lang="en-US" sz="3200" dirty="0" err="1">
                <a:solidFill>
                  <a:srgbClr val="000000"/>
                </a:solidFill>
                <a:latin typeface="+mn-lt"/>
                <a:cs typeface="+mn-cs"/>
              </a:rPr>
              <a:t>Typen</a:t>
            </a:r>
            <a:r>
              <a:rPr lang="en-US" sz="3200" dirty="0">
                <a:solidFill>
                  <a:srgbClr val="000000"/>
                </a:solidFill>
                <a:latin typeface="+mn-lt"/>
                <a:cs typeface="+mn-cs"/>
              </a:rPr>
              <a:t> </a:t>
            </a:r>
            <a:r>
              <a:rPr lang="en-US" sz="3200" dirty="0" err="1">
                <a:solidFill>
                  <a:srgbClr val="000000"/>
                </a:solidFill>
                <a:latin typeface="+mn-lt"/>
                <a:cs typeface="+mn-cs"/>
              </a:rPr>
              <a:t>verwendet</a:t>
            </a:r>
            <a:r>
              <a:rPr lang="en-US" sz="3200" dirty="0">
                <a:solidFill>
                  <a:srgbClr val="000000"/>
                </a:solidFill>
                <a:latin typeface="+mn-lt"/>
                <a:cs typeface="+mn-cs"/>
              </a:rPr>
              <a:t> </a:t>
            </a:r>
            <a:r>
              <a:rPr lang="en-US" sz="3200" dirty="0" err="1">
                <a:solidFill>
                  <a:srgbClr val="000000"/>
                </a:solidFill>
                <a:latin typeface="+mn-lt"/>
                <a:cs typeface="+mn-cs"/>
              </a:rPr>
              <a:t>habe</a:t>
            </a:r>
            <a:r>
              <a:rPr lang="en-US" sz="3200" dirty="0">
                <a:solidFill>
                  <a:srgbClr val="000000"/>
                </a:solidFill>
                <a:latin typeface="+mn-lt"/>
                <a:cs typeface="+mn-cs"/>
              </a:rPr>
              <a:t>?</a:t>
            </a:r>
          </a:p>
          <a:p>
            <a:pPr marL="285750" indent="-514350" defTabSz="914400">
              <a:lnSpc>
                <a:spcPct val="90000"/>
              </a:lnSpc>
              <a:buFont typeface="+mj-lt"/>
              <a:buAutoNum type="arabicPeriod"/>
            </a:pPr>
            <a:endParaRPr lang="en-US" sz="3200" dirty="0">
              <a:solidFill>
                <a:srgbClr val="000000"/>
              </a:solidFill>
              <a:latin typeface="+mn-lt"/>
              <a:cs typeface="+mn-cs"/>
            </a:endParaRPr>
          </a:p>
          <a:p>
            <a:pPr marL="285750" indent="-514350" defTabSz="914400">
              <a:lnSpc>
                <a:spcPct val="90000"/>
              </a:lnSpc>
              <a:buFont typeface="+mj-lt"/>
              <a:buAutoNum type="arabicPeriod"/>
            </a:pPr>
            <a:r>
              <a:rPr lang="en-US" sz="3200" dirty="0" err="1">
                <a:solidFill>
                  <a:srgbClr val="000000"/>
                </a:solidFill>
                <a:latin typeface="+mn-lt"/>
                <a:cs typeface="+mn-cs"/>
              </a:rPr>
              <a:t>Wieviele</a:t>
            </a:r>
            <a:r>
              <a:rPr lang="en-US" sz="3200" dirty="0">
                <a:solidFill>
                  <a:srgbClr val="000000"/>
                </a:solidFill>
                <a:latin typeface="+mn-lt"/>
                <a:cs typeface="+mn-cs"/>
              </a:rPr>
              <a:t> </a:t>
            </a:r>
            <a:r>
              <a:rPr lang="en-US" sz="3200" dirty="0" err="1">
                <a:solidFill>
                  <a:srgbClr val="000000"/>
                </a:solidFill>
                <a:latin typeface="+mn-lt"/>
                <a:cs typeface="+mn-cs"/>
              </a:rPr>
              <a:t>Datendisks</a:t>
            </a:r>
            <a:r>
              <a:rPr lang="en-US" sz="3200" dirty="0">
                <a:solidFill>
                  <a:srgbClr val="000000"/>
                </a:solidFill>
                <a:latin typeface="+mn-lt"/>
                <a:cs typeface="+mn-cs"/>
              </a:rPr>
              <a:t> </a:t>
            </a:r>
            <a:r>
              <a:rPr lang="en-US" sz="3200" dirty="0" err="1">
                <a:solidFill>
                  <a:srgbClr val="000000"/>
                </a:solidFill>
                <a:latin typeface="+mn-lt"/>
                <a:cs typeface="+mn-cs"/>
              </a:rPr>
              <a:t>bekomme</a:t>
            </a:r>
            <a:r>
              <a:rPr lang="en-US" sz="3200" dirty="0">
                <a:solidFill>
                  <a:srgbClr val="000000"/>
                </a:solidFill>
                <a:latin typeface="+mn-lt"/>
                <a:cs typeface="+mn-cs"/>
              </a:rPr>
              <a:t> ich an </a:t>
            </a:r>
            <a:r>
              <a:rPr lang="en-US" sz="3200" dirty="0" err="1">
                <a:solidFill>
                  <a:srgbClr val="000000"/>
                </a:solidFill>
                <a:latin typeface="+mn-lt"/>
                <a:cs typeface="+mn-cs"/>
              </a:rPr>
              <a:t>meine</a:t>
            </a:r>
            <a:r>
              <a:rPr lang="en-US" sz="3200" dirty="0">
                <a:solidFill>
                  <a:srgbClr val="000000"/>
                </a:solidFill>
                <a:latin typeface="+mn-lt"/>
                <a:cs typeface="+mn-cs"/>
              </a:rPr>
              <a:t> VM?</a:t>
            </a:r>
          </a:p>
        </p:txBody>
      </p:sp>
    </p:spTree>
    <p:extLst>
      <p:ext uri="{BB962C8B-B14F-4D97-AF65-F5344CB8AC3E}">
        <p14:creationId xmlns:p14="http://schemas.microsoft.com/office/powerpoint/2010/main" val="4019263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fade">
                                      <p:cBhvr>
                                        <p:cTn id="1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7EF32542-49F1-47E0-B2E7-1BFC6F3CF4B0}"/>
              </a:ext>
            </a:extLst>
          </p:cNvPr>
          <p:cNvSpPr>
            <a:spLocks noGrp="1"/>
          </p:cNvSpPr>
          <p:nvPr>
            <p:ph type="title"/>
          </p:nvPr>
        </p:nvSpPr>
        <p:spPr>
          <a:xfrm>
            <a:off x="640079" y="2053641"/>
            <a:ext cx="3669161" cy="2760098"/>
          </a:xfrm>
        </p:spPr>
        <p:txBody>
          <a:bodyPr vert="horz" lIns="91440" tIns="45720" rIns="91440" bIns="45720" rtlCol="0" anchor="ctr">
            <a:normAutofit/>
          </a:bodyPr>
          <a:lstStyle/>
          <a:p>
            <a:pPr defTabSz="914400">
              <a:lnSpc>
                <a:spcPct val="90000"/>
              </a:lnSpc>
            </a:pPr>
            <a:r>
              <a:rPr lang="en-US" sz="4400" kern="1200" dirty="0">
                <a:solidFill>
                  <a:srgbClr val="FFFFFF"/>
                </a:solidFill>
                <a:latin typeface="+mj-lt"/>
                <a:ea typeface="+mj-ea"/>
                <a:cs typeface="+mj-cs"/>
              </a:rPr>
              <a:t>1.2 Multiple Data Disks </a:t>
            </a:r>
            <a:br>
              <a:rPr lang="en-US" sz="4400" kern="1200" dirty="0">
                <a:solidFill>
                  <a:srgbClr val="FFFFFF"/>
                </a:solidFill>
                <a:latin typeface="+mj-lt"/>
                <a:ea typeface="+mj-ea"/>
                <a:cs typeface="+mj-cs"/>
              </a:rPr>
            </a:br>
            <a:r>
              <a:rPr lang="en-US" sz="4400" kern="1200" dirty="0" err="1">
                <a:solidFill>
                  <a:srgbClr val="FFFFFF"/>
                </a:solidFill>
                <a:latin typeface="+mj-lt"/>
                <a:ea typeface="+mj-ea"/>
                <a:cs typeface="+mj-cs"/>
              </a:rPr>
              <a:t>Fragen</a:t>
            </a:r>
            <a:r>
              <a:rPr lang="en-US" sz="4400" kern="1200" dirty="0">
                <a:solidFill>
                  <a:srgbClr val="FFFFFF"/>
                </a:solidFill>
                <a:latin typeface="+mj-lt"/>
                <a:ea typeface="+mj-ea"/>
                <a:cs typeface="+mj-cs"/>
              </a:rPr>
              <a:t>…                                            </a:t>
            </a:r>
          </a:p>
        </p:txBody>
      </p:sp>
      <p:sp>
        <p:nvSpPr>
          <p:cNvPr id="7" name="Text Placeholder 6">
            <a:extLst>
              <a:ext uri="{FF2B5EF4-FFF2-40B4-BE49-F238E27FC236}">
                <a16:creationId xmlns:a16="http://schemas.microsoft.com/office/drawing/2014/main" id="{A0E6E48E-1982-4BEF-AB37-5603A439607D}"/>
              </a:ext>
            </a:extLst>
          </p:cNvPr>
          <p:cNvSpPr>
            <a:spLocks noGrp="1"/>
          </p:cNvSpPr>
          <p:nvPr>
            <p:ph type="body" sz="quarter" idx="10"/>
          </p:nvPr>
        </p:nvSpPr>
        <p:spPr>
          <a:xfrm>
            <a:off x="5930917" y="813683"/>
            <a:ext cx="6082110" cy="5543574"/>
          </a:xfrm>
        </p:spPr>
        <p:txBody>
          <a:bodyPr vert="horz" lIns="91440" tIns="45720" rIns="91440" bIns="45720" rtlCol="0" anchor="ctr">
            <a:normAutofit/>
          </a:bodyPr>
          <a:lstStyle/>
          <a:p>
            <a:pPr marL="285750" indent="-514350" defTabSz="914400">
              <a:lnSpc>
                <a:spcPct val="90000"/>
              </a:lnSpc>
              <a:buFont typeface="+mj-lt"/>
              <a:buAutoNum type="arabicPeriod"/>
            </a:pPr>
            <a:r>
              <a:rPr lang="en-US" sz="3200" dirty="0" err="1">
                <a:solidFill>
                  <a:srgbClr val="000000"/>
                </a:solidFill>
                <a:latin typeface="+mn-lt"/>
                <a:cs typeface="+mn-cs"/>
              </a:rPr>
              <a:t>Würde</a:t>
            </a:r>
            <a:r>
              <a:rPr lang="en-US" sz="3200" dirty="0">
                <a:solidFill>
                  <a:srgbClr val="000000"/>
                </a:solidFill>
                <a:latin typeface="+mn-lt"/>
                <a:cs typeface="+mn-cs"/>
              </a:rPr>
              <a:t> ich </a:t>
            </a:r>
            <a:r>
              <a:rPr lang="en-US" sz="3200" dirty="0" err="1">
                <a:solidFill>
                  <a:srgbClr val="000000"/>
                </a:solidFill>
                <a:latin typeface="+mn-lt"/>
                <a:cs typeface="+mn-cs"/>
              </a:rPr>
              <a:t>Deduplizierung</a:t>
            </a:r>
            <a:r>
              <a:rPr lang="en-US" sz="3200" dirty="0">
                <a:solidFill>
                  <a:srgbClr val="000000"/>
                </a:solidFill>
                <a:latin typeface="+mn-lt"/>
                <a:cs typeface="+mn-cs"/>
              </a:rPr>
              <a:t> </a:t>
            </a:r>
            <a:r>
              <a:rPr lang="en-US" sz="3200" dirty="0" err="1">
                <a:solidFill>
                  <a:srgbClr val="000000"/>
                </a:solidFill>
                <a:latin typeface="+mn-lt"/>
                <a:cs typeface="+mn-cs"/>
              </a:rPr>
              <a:t>eher</a:t>
            </a:r>
            <a:r>
              <a:rPr lang="en-US" sz="3200" dirty="0">
                <a:solidFill>
                  <a:srgbClr val="000000"/>
                </a:solidFill>
                <a:latin typeface="+mn-lt"/>
                <a:cs typeface="+mn-cs"/>
              </a:rPr>
              <a:t> </a:t>
            </a:r>
            <a:r>
              <a:rPr lang="en-US" sz="3200" dirty="0" err="1">
                <a:solidFill>
                  <a:srgbClr val="000000"/>
                </a:solidFill>
                <a:latin typeface="+mn-lt"/>
                <a:cs typeface="+mn-cs"/>
              </a:rPr>
              <a:t>bei</a:t>
            </a:r>
            <a:r>
              <a:rPr lang="en-US" sz="3200" dirty="0">
                <a:solidFill>
                  <a:srgbClr val="000000"/>
                </a:solidFill>
                <a:latin typeface="+mn-lt"/>
                <a:cs typeface="+mn-cs"/>
              </a:rPr>
              <a:t> standard disks </a:t>
            </a:r>
            <a:r>
              <a:rPr lang="en-US" sz="3200" dirty="0" err="1">
                <a:solidFill>
                  <a:srgbClr val="000000"/>
                </a:solidFill>
                <a:latin typeface="+mn-lt"/>
                <a:cs typeface="+mn-cs"/>
              </a:rPr>
              <a:t>oder</a:t>
            </a:r>
            <a:r>
              <a:rPr lang="en-US" sz="3200" dirty="0">
                <a:solidFill>
                  <a:srgbClr val="000000"/>
                </a:solidFill>
                <a:latin typeface="+mn-lt"/>
                <a:cs typeface="+mn-cs"/>
              </a:rPr>
              <a:t> premium disk </a:t>
            </a:r>
            <a:r>
              <a:rPr lang="en-US" sz="3200" dirty="0" err="1">
                <a:solidFill>
                  <a:srgbClr val="000000"/>
                </a:solidFill>
                <a:latin typeface="+mn-lt"/>
                <a:cs typeface="+mn-cs"/>
              </a:rPr>
              <a:t>machen</a:t>
            </a:r>
            <a:r>
              <a:rPr lang="en-US" sz="3200" dirty="0">
                <a:solidFill>
                  <a:srgbClr val="000000"/>
                </a:solidFill>
                <a:latin typeface="+mn-lt"/>
                <a:cs typeface="+mn-cs"/>
              </a:rPr>
              <a:t>?</a:t>
            </a:r>
          </a:p>
          <a:p>
            <a:pPr marL="285750" indent="-514350" defTabSz="914400">
              <a:lnSpc>
                <a:spcPct val="90000"/>
              </a:lnSpc>
              <a:buFont typeface="+mj-lt"/>
              <a:buAutoNum type="arabicPeriod"/>
            </a:pPr>
            <a:endParaRPr lang="en-US" sz="3200" dirty="0">
              <a:solidFill>
                <a:srgbClr val="000000"/>
              </a:solidFill>
              <a:latin typeface="+mn-lt"/>
              <a:cs typeface="+mn-cs"/>
            </a:endParaRPr>
          </a:p>
        </p:txBody>
      </p:sp>
    </p:spTree>
    <p:extLst>
      <p:ext uri="{BB962C8B-B14F-4D97-AF65-F5344CB8AC3E}">
        <p14:creationId xmlns:p14="http://schemas.microsoft.com/office/powerpoint/2010/main" val="239429541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476A54-523C-47F8-8650-D03688006DF3}"/>
              </a:ext>
            </a:extLst>
          </p:cNvPr>
          <p:cNvPicPr>
            <a:picLocks noChangeAspect="1"/>
          </p:cNvPicPr>
          <p:nvPr/>
        </p:nvPicPr>
        <p:blipFill>
          <a:blip r:embed="rId2"/>
          <a:stretch>
            <a:fillRect/>
          </a:stretch>
        </p:blipFill>
        <p:spPr>
          <a:xfrm>
            <a:off x="400957" y="3429000"/>
            <a:ext cx="10896600" cy="3133725"/>
          </a:xfrm>
          <a:prstGeom prst="rect">
            <a:avLst/>
          </a:prstGeom>
        </p:spPr>
      </p:pic>
      <p:sp>
        <p:nvSpPr>
          <p:cNvPr id="4" name="Title 3">
            <a:extLst>
              <a:ext uri="{FF2B5EF4-FFF2-40B4-BE49-F238E27FC236}">
                <a16:creationId xmlns:a16="http://schemas.microsoft.com/office/drawing/2014/main" id="{7EF32542-49F1-47E0-B2E7-1BFC6F3CF4B0}"/>
              </a:ext>
            </a:extLst>
          </p:cNvPr>
          <p:cNvSpPr>
            <a:spLocks noGrp="1"/>
          </p:cNvSpPr>
          <p:nvPr>
            <p:ph type="title"/>
          </p:nvPr>
        </p:nvSpPr>
        <p:spPr/>
        <p:txBody>
          <a:bodyPr vert="horz" lIns="91440" tIns="45720" rIns="91440" bIns="45720" rtlCol="0" anchor="ctr">
            <a:normAutofit fontScale="90000"/>
          </a:bodyPr>
          <a:lstStyle/>
          <a:p>
            <a:pPr algn="ctr" defTabSz="914400">
              <a:lnSpc>
                <a:spcPct val="90000"/>
              </a:lnSpc>
            </a:pPr>
            <a:r>
              <a:rPr lang="de-DE" dirty="0"/>
              <a:t>1.3 Custom Script Extensions – Part I</a:t>
            </a:r>
            <a:endParaRPr lang="en-US" dirty="0">
              <a:solidFill>
                <a:schemeClr val="tx1">
                  <a:lumMod val="85000"/>
                  <a:lumOff val="15000"/>
                </a:schemeClr>
              </a:solidFill>
              <a:ea typeface="+mj-ea"/>
              <a:cs typeface="+mj-cs"/>
            </a:endParaRPr>
          </a:p>
        </p:txBody>
      </p:sp>
      <p:sp>
        <p:nvSpPr>
          <p:cNvPr id="3" name="Text Placeholder 2">
            <a:extLst>
              <a:ext uri="{FF2B5EF4-FFF2-40B4-BE49-F238E27FC236}">
                <a16:creationId xmlns:a16="http://schemas.microsoft.com/office/drawing/2014/main" id="{9F47607C-5C59-4088-B93A-205D06D90888}"/>
              </a:ext>
            </a:extLst>
          </p:cNvPr>
          <p:cNvSpPr>
            <a:spLocks noGrp="1"/>
          </p:cNvSpPr>
          <p:nvPr>
            <p:ph type="body" sz="quarter" idx="10"/>
          </p:nvPr>
        </p:nvSpPr>
        <p:spPr>
          <a:xfrm>
            <a:off x="586740" y="1102209"/>
            <a:ext cx="11018520" cy="2843855"/>
          </a:xfrm>
          <a:solidFill>
            <a:schemeClr val="bg1"/>
          </a:solidFill>
        </p:spPr>
        <p:txBody>
          <a:bodyPr/>
          <a:lstStyle/>
          <a:p>
            <a:r>
              <a:rPr lang="en-US" dirty="0"/>
              <a:t>Ex 1.3 -&gt; Start -&gt; Open and review </a:t>
            </a:r>
            <a:r>
              <a:rPr lang="en-US" dirty="0" err="1"/>
              <a:t>CSE_HelloCustomScriptExtension</a:t>
            </a:r>
            <a:r>
              <a:rPr lang="en-US" dirty="0"/>
              <a:t>…</a:t>
            </a:r>
          </a:p>
          <a:p>
            <a:r>
              <a:rPr lang="en-US" dirty="0"/>
              <a:t>Attach it to your VM using the portal. Portal -&gt; VM -&gt; Extension -&gt; Custom Script Extension</a:t>
            </a:r>
          </a:p>
          <a:p>
            <a:r>
              <a:rPr lang="en-US" dirty="0"/>
              <a:t>Log on to your VM – have a look at: C:\Packages\Plugins\Microsoft.Compute.CustomScriptExtension</a:t>
            </a:r>
          </a:p>
          <a:p>
            <a:r>
              <a:rPr lang="en-US" dirty="0"/>
              <a:t>And later to C:\temp</a:t>
            </a:r>
          </a:p>
        </p:txBody>
      </p:sp>
    </p:spTree>
    <p:extLst>
      <p:ext uri="{BB962C8B-B14F-4D97-AF65-F5344CB8AC3E}">
        <p14:creationId xmlns:p14="http://schemas.microsoft.com/office/powerpoint/2010/main" val="25902752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F32542-49F1-47E0-B2E7-1BFC6F3CF4B0}"/>
              </a:ext>
            </a:extLst>
          </p:cNvPr>
          <p:cNvSpPr>
            <a:spLocks noGrp="1"/>
          </p:cNvSpPr>
          <p:nvPr>
            <p:ph type="title"/>
          </p:nvPr>
        </p:nvSpPr>
        <p:spPr>
          <a:xfrm>
            <a:off x="648929" y="629266"/>
            <a:ext cx="3651467" cy="4305591"/>
          </a:xfrm>
        </p:spPr>
        <p:txBody>
          <a:bodyPr vert="horz" lIns="91440" tIns="45720" rIns="91440" bIns="45720" rtlCol="0" anchor="ctr">
            <a:normAutofit/>
          </a:bodyPr>
          <a:lstStyle/>
          <a:p>
            <a:pPr defTabSz="914400">
              <a:lnSpc>
                <a:spcPct val="90000"/>
              </a:lnSpc>
            </a:pPr>
            <a:r>
              <a:rPr lang="en-US" sz="3400" dirty="0" err="1">
                <a:solidFill>
                  <a:schemeClr val="tx1"/>
                </a:solidFill>
                <a:ea typeface="+mj-ea"/>
                <a:cs typeface="+mj-cs"/>
              </a:rPr>
              <a:t>Ergebnis</a:t>
            </a:r>
            <a:br>
              <a:rPr lang="en-US" sz="3400" dirty="0">
                <a:solidFill>
                  <a:schemeClr val="tx1"/>
                </a:solidFill>
                <a:ea typeface="+mj-ea"/>
                <a:cs typeface="+mj-cs"/>
              </a:rPr>
            </a:br>
            <a:br>
              <a:rPr lang="en-US" sz="3400" dirty="0">
                <a:solidFill>
                  <a:schemeClr val="tx1"/>
                </a:solidFill>
                <a:ea typeface="+mj-ea"/>
                <a:cs typeface="+mj-cs"/>
              </a:rPr>
            </a:br>
            <a:r>
              <a:rPr lang="en-US" sz="3400" dirty="0" err="1">
                <a:solidFill>
                  <a:schemeClr val="tx1"/>
                </a:solidFill>
                <a:ea typeface="+mj-ea"/>
                <a:cs typeface="+mj-cs"/>
              </a:rPr>
              <a:t>Logdatei</a:t>
            </a:r>
            <a:r>
              <a:rPr lang="en-US" sz="3400" dirty="0">
                <a:solidFill>
                  <a:schemeClr val="tx1"/>
                </a:solidFill>
                <a:ea typeface="+mj-ea"/>
                <a:cs typeface="+mj-cs"/>
              </a:rPr>
              <a:t> </a:t>
            </a:r>
            <a:r>
              <a:rPr lang="en-US" sz="3400" dirty="0" err="1">
                <a:solidFill>
                  <a:schemeClr val="tx1"/>
                </a:solidFill>
                <a:ea typeface="+mj-ea"/>
                <a:cs typeface="+mj-cs"/>
              </a:rPr>
              <a:t>mit</a:t>
            </a:r>
            <a:r>
              <a:rPr lang="en-US" sz="3400" dirty="0">
                <a:solidFill>
                  <a:schemeClr val="tx1"/>
                </a:solidFill>
                <a:ea typeface="+mj-ea"/>
                <a:cs typeface="+mj-cs"/>
              </a:rPr>
              <a:t> </a:t>
            </a:r>
            <a:r>
              <a:rPr lang="en-US" sz="3400" dirty="0" err="1">
                <a:solidFill>
                  <a:schemeClr val="tx1"/>
                </a:solidFill>
                <a:ea typeface="+mj-ea"/>
                <a:cs typeface="+mj-cs"/>
              </a:rPr>
              <a:t>Zeitstempel</a:t>
            </a:r>
            <a:br>
              <a:rPr lang="en-US" sz="3400" dirty="0">
                <a:solidFill>
                  <a:schemeClr val="tx1"/>
                </a:solidFill>
                <a:ea typeface="+mj-ea"/>
                <a:cs typeface="+mj-cs"/>
              </a:rPr>
            </a:br>
            <a:r>
              <a:rPr lang="en-US" sz="3400" dirty="0">
                <a:solidFill>
                  <a:schemeClr val="tx1"/>
                </a:solidFill>
                <a:ea typeface="+mj-ea"/>
                <a:cs typeface="+mj-cs"/>
              </a:rPr>
              <a:t>in der Azure VM </a:t>
            </a:r>
            <a:br>
              <a:rPr lang="en-US" sz="3400" dirty="0">
                <a:solidFill>
                  <a:schemeClr val="tx1"/>
                </a:solidFill>
                <a:ea typeface="+mj-ea"/>
                <a:cs typeface="+mj-cs"/>
              </a:rPr>
            </a:br>
            <a:r>
              <a:rPr lang="en-US" sz="3400" dirty="0">
                <a:solidFill>
                  <a:schemeClr val="tx1"/>
                </a:solidFill>
                <a:ea typeface="+mj-ea"/>
                <a:cs typeface="+mj-cs"/>
              </a:rPr>
              <a:t> </a:t>
            </a:r>
            <a:br>
              <a:rPr lang="en-US" sz="3400" dirty="0">
                <a:solidFill>
                  <a:schemeClr val="tx1"/>
                </a:solidFill>
                <a:ea typeface="+mj-ea"/>
                <a:cs typeface="+mj-cs"/>
              </a:rPr>
            </a:br>
            <a:br>
              <a:rPr lang="en-US" sz="3400" dirty="0">
                <a:solidFill>
                  <a:schemeClr val="tx1"/>
                </a:solidFill>
                <a:ea typeface="+mj-ea"/>
                <a:cs typeface="+mj-cs"/>
              </a:rPr>
            </a:br>
            <a:r>
              <a:rPr lang="en-US" sz="3400" dirty="0">
                <a:solidFill>
                  <a:schemeClr val="tx1"/>
                </a:solidFill>
                <a:ea typeface="+mj-ea"/>
                <a:cs typeface="+mj-cs"/>
              </a:rPr>
              <a:t>1.3 Custom Script Extensions – Part I</a:t>
            </a:r>
          </a:p>
        </p:txBody>
      </p:sp>
      <p:pic>
        <p:nvPicPr>
          <p:cNvPr id="7" name="Picture 6">
            <a:extLst>
              <a:ext uri="{FF2B5EF4-FFF2-40B4-BE49-F238E27FC236}">
                <a16:creationId xmlns:a16="http://schemas.microsoft.com/office/drawing/2014/main" id="{58A03025-336E-4FA7-BE1D-AE576D6EAD84}"/>
              </a:ext>
            </a:extLst>
          </p:cNvPr>
          <p:cNvPicPr>
            <a:picLocks noChangeAspect="1"/>
          </p:cNvPicPr>
          <p:nvPr/>
        </p:nvPicPr>
        <p:blipFill rotWithShape="1">
          <a:blip r:embed="rId2"/>
          <a:srcRect r="-2" b="2102"/>
          <a:stretch/>
        </p:blipFill>
        <p:spPr>
          <a:xfrm>
            <a:off x="4639056" y="10"/>
            <a:ext cx="7552944" cy="6857990"/>
          </a:xfrm>
          <a:prstGeom prst="rect">
            <a:avLst/>
          </a:prstGeom>
          <a:effectLst/>
        </p:spPr>
      </p:pic>
    </p:spTree>
    <p:extLst>
      <p:ext uri="{BB962C8B-B14F-4D97-AF65-F5344CB8AC3E}">
        <p14:creationId xmlns:p14="http://schemas.microsoft.com/office/powerpoint/2010/main" val="406298756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F32542-49F1-47E0-B2E7-1BFC6F3CF4B0}"/>
              </a:ext>
            </a:extLst>
          </p:cNvPr>
          <p:cNvSpPr>
            <a:spLocks noGrp="1"/>
          </p:cNvSpPr>
          <p:nvPr>
            <p:ph type="title"/>
          </p:nvPr>
        </p:nvSpPr>
        <p:spPr/>
        <p:txBody>
          <a:bodyPr vert="horz" lIns="91440" tIns="45720" rIns="91440" bIns="45720" rtlCol="0" anchor="ctr">
            <a:normAutofit fontScale="90000"/>
          </a:bodyPr>
          <a:lstStyle/>
          <a:p>
            <a:pPr algn="ctr" defTabSz="914400">
              <a:lnSpc>
                <a:spcPct val="90000"/>
              </a:lnSpc>
            </a:pPr>
            <a:r>
              <a:rPr lang="de-DE" dirty="0"/>
              <a:t>1.3 Custom Script Extensions – Part II</a:t>
            </a:r>
            <a:endParaRPr lang="en-US" dirty="0">
              <a:solidFill>
                <a:schemeClr val="tx1">
                  <a:lumMod val="85000"/>
                  <a:lumOff val="15000"/>
                </a:schemeClr>
              </a:solidFill>
              <a:ea typeface="+mj-ea"/>
              <a:cs typeface="+mj-cs"/>
            </a:endParaRPr>
          </a:p>
        </p:txBody>
      </p:sp>
      <p:sp>
        <p:nvSpPr>
          <p:cNvPr id="3" name="Text Placeholder 2">
            <a:extLst>
              <a:ext uri="{FF2B5EF4-FFF2-40B4-BE49-F238E27FC236}">
                <a16:creationId xmlns:a16="http://schemas.microsoft.com/office/drawing/2014/main" id="{9F47607C-5C59-4088-B93A-205D06D90888}"/>
              </a:ext>
            </a:extLst>
          </p:cNvPr>
          <p:cNvSpPr>
            <a:spLocks noGrp="1"/>
          </p:cNvSpPr>
          <p:nvPr>
            <p:ph type="body" sz="quarter" idx="10"/>
          </p:nvPr>
        </p:nvSpPr>
        <p:spPr>
          <a:xfrm>
            <a:off x="586740" y="1102209"/>
            <a:ext cx="11018520" cy="1982081"/>
          </a:xfrm>
          <a:solidFill>
            <a:schemeClr val="bg1"/>
          </a:solidFill>
        </p:spPr>
        <p:txBody>
          <a:bodyPr/>
          <a:lstStyle/>
          <a:p>
            <a:r>
              <a:rPr lang="en-US" dirty="0"/>
              <a:t>Ex 1.3 -&gt; </a:t>
            </a:r>
            <a:r>
              <a:rPr lang="en-US" dirty="0">
                <a:solidFill>
                  <a:srgbClr val="FF0000"/>
                </a:solidFill>
              </a:rPr>
              <a:t>End</a:t>
            </a:r>
            <a:r>
              <a:rPr lang="en-US" dirty="0"/>
              <a:t> -&gt; Open and review </a:t>
            </a:r>
            <a:r>
              <a:rPr lang="en-US" dirty="0">
                <a:latin typeface="Courier New" panose="02070309020205020404" pitchFamily="49" charset="0"/>
                <a:cs typeface="Courier New" panose="02070309020205020404" pitchFamily="49" charset="0"/>
              </a:rPr>
              <a:t>AttachCSEsToVM.ps1</a:t>
            </a:r>
            <a:r>
              <a:rPr lang="en-US" dirty="0"/>
              <a:t>…</a:t>
            </a:r>
          </a:p>
          <a:p>
            <a:r>
              <a:rPr lang="en-US" dirty="0"/>
              <a:t>What is it doing ?</a:t>
            </a:r>
          </a:p>
          <a:p>
            <a:r>
              <a:rPr lang="en-US" dirty="0"/>
              <a:t>Try to run it. Why is it not working ?</a:t>
            </a:r>
          </a:p>
          <a:p>
            <a:pPr marL="0" indent="0">
              <a:buNone/>
            </a:pPr>
            <a:r>
              <a:rPr lang="en-US" dirty="0"/>
              <a:t>-&gt; Solve the problem and run it again</a:t>
            </a:r>
          </a:p>
        </p:txBody>
      </p:sp>
      <p:pic>
        <p:nvPicPr>
          <p:cNvPr id="5" name="Picture 4">
            <a:extLst>
              <a:ext uri="{FF2B5EF4-FFF2-40B4-BE49-F238E27FC236}">
                <a16:creationId xmlns:a16="http://schemas.microsoft.com/office/drawing/2014/main" id="{B8E306BB-C149-4483-A933-45126C5F0F10}"/>
              </a:ext>
            </a:extLst>
          </p:cNvPr>
          <p:cNvPicPr>
            <a:picLocks noChangeAspect="1"/>
          </p:cNvPicPr>
          <p:nvPr/>
        </p:nvPicPr>
        <p:blipFill>
          <a:blip r:embed="rId2"/>
          <a:stretch>
            <a:fillRect/>
          </a:stretch>
        </p:blipFill>
        <p:spPr>
          <a:xfrm>
            <a:off x="586740" y="3174545"/>
            <a:ext cx="11465688" cy="1876425"/>
          </a:xfrm>
          <a:prstGeom prst="rect">
            <a:avLst/>
          </a:prstGeom>
        </p:spPr>
      </p:pic>
    </p:spTree>
    <p:extLst>
      <p:ext uri="{BB962C8B-B14F-4D97-AF65-F5344CB8AC3E}">
        <p14:creationId xmlns:p14="http://schemas.microsoft.com/office/powerpoint/2010/main" val="1768082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ED7E87-9FC0-4114-AD81-1DC2E3495A55}"/>
              </a:ext>
            </a:extLst>
          </p:cNvPr>
          <p:cNvPicPr>
            <a:picLocks noChangeAspect="1"/>
          </p:cNvPicPr>
          <p:nvPr/>
        </p:nvPicPr>
        <p:blipFill rotWithShape="1">
          <a:blip r:embed="rId2"/>
          <a:srcRect l="10864" r="13498"/>
          <a:stretch/>
        </p:blipFill>
        <p:spPr>
          <a:xfrm>
            <a:off x="4636008" y="640082"/>
            <a:ext cx="6916329" cy="5577837"/>
          </a:xfrm>
          <a:prstGeom prst="rect">
            <a:avLst/>
          </a:prstGeom>
          <a:effectLst/>
        </p:spPr>
      </p:pic>
      <p:sp>
        <p:nvSpPr>
          <p:cNvPr id="2" name="Title 1">
            <a:extLst>
              <a:ext uri="{FF2B5EF4-FFF2-40B4-BE49-F238E27FC236}">
                <a16:creationId xmlns:a16="http://schemas.microsoft.com/office/drawing/2014/main" id="{2216FD09-D592-448D-8A05-8E89B422714D}"/>
              </a:ext>
            </a:extLst>
          </p:cNvPr>
          <p:cNvSpPr>
            <a:spLocks noGrp="1"/>
          </p:cNvSpPr>
          <p:nvPr>
            <p:ph type="title"/>
          </p:nvPr>
        </p:nvSpPr>
        <p:spPr>
          <a:xfrm>
            <a:off x="648929" y="629266"/>
            <a:ext cx="4198842" cy="5588653"/>
          </a:xfrm>
        </p:spPr>
        <p:txBody>
          <a:bodyPr vert="horz" lIns="91440" tIns="45720" rIns="91440" bIns="45720" rtlCol="0" anchor="ctr">
            <a:noAutofit/>
          </a:bodyPr>
          <a:lstStyle/>
          <a:p>
            <a:pPr defTabSz="914400">
              <a:lnSpc>
                <a:spcPct val="90000"/>
              </a:lnSpc>
            </a:pPr>
            <a:r>
              <a:rPr lang="en-US" dirty="0">
                <a:solidFill>
                  <a:schemeClr val="tx1"/>
                </a:solidFill>
              </a:rPr>
              <a:t>Ergebnis</a:t>
            </a:r>
            <a:br>
              <a:rPr lang="en-US" dirty="0">
                <a:solidFill>
                  <a:schemeClr val="tx1"/>
                </a:solidFill>
              </a:rPr>
            </a:br>
            <a:br>
              <a:rPr lang="en-US" dirty="0">
                <a:solidFill>
                  <a:schemeClr val="tx1"/>
                </a:solidFill>
              </a:rPr>
            </a:br>
            <a:r>
              <a:rPr lang="en-US" sz="3200" dirty="0">
                <a:solidFill>
                  <a:schemeClr val="tx1"/>
                </a:solidFill>
              </a:rPr>
              <a:t>- </a:t>
            </a:r>
            <a:r>
              <a:rPr lang="en-US" sz="2400" dirty="0">
                <a:solidFill>
                  <a:schemeClr val="tx1"/>
                </a:solidFill>
              </a:rPr>
              <a:t>iometer.zip </a:t>
            </a:r>
            <a:r>
              <a:rPr lang="en-US" sz="2400" dirty="0" err="1">
                <a:solidFill>
                  <a:schemeClr val="tx1"/>
                </a:solidFill>
              </a:rPr>
              <a:t>Datei</a:t>
            </a:r>
            <a:r>
              <a:rPr lang="en-US" sz="2400" dirty="0">
                <a:solidFill>
                  <a:schemeClr val="tx1"/>
                </a:solidFill>
              </a:rPr>
              <a:t> </a:t>
            </a:r>
            <a:r>
              <a:rPr lang="en-US" sz="2400" dirty="0" err="1">
                <a:solidFill>
                  <a:schemeClr val="tx1"/>
                </a:solidFill>
              </a:rPr>
              <a:t>vorhanden</a:t>
            </a:r>
            <a:br>
              <a:rPr lang="en-US" sz="2400" dirty="0">
                <a:solidFill>
                  <a:schemeClr val="tx1"/>
                </a:solidFill>
              </a:rPr>
            </a:br>
            <a:r>
              <a:rPr lang="en-US" sz="2400" dirty="0">
                <a:solidFill>
                  <a:schemeClr val="tx1"/>
                </a:solidFill>
              </a:rPr>
              <a:t>- File server features </a:t>
            </a:r>
            <a:r>
              <a:rPr lang="en-US" sz="2400" dirty="0" err="1">
                <a:solidFill>
                  <a:schemeClr val="tx1"/>
                </a:solidFill>
              </a:rPr>
              <a:t>installiert</a:t>
            </a:r>
            <a:br>
              <a:rPr lang="en-US" dirty="0">
                <a:solidFill>
                  <a:schemeClr val="tx1"/>
                </a:solidFill>
              </a:rPr>
            </a:br>
            <a:r>
              <a:rPr lang="en-US" dirty="0">
                <a:solidFill>
                  <a:schemeClr val="tx1"/>
                </a:solidFill>
              </a:rPr>
              <a:t> </a:t>
            </a:r>
            <a:br>
              <a:rPr lang="en-US" dirty="0">
                <a:solidFill>
                  <a:schemeClr val="tx1"/>
                </a:solidFill>
              </a:rPr>
            </a:br>
            <a:br>
              <a:rPr lang="en-US" dirty="0">
                <a:solidFill>
                  <a:schemeClr val="tx1"/>
                </a:solidFill>
              </a:rPr>
            </a:br>
            <a:r>
              <a:rPr lang="en-US" dirty="0">
                <a:solidFill>
                  <a:schemeClr val="tx1"/>
                </a:solidFill>
              </a:rPr>
              <a:t>1.3 Custom Script Extensions – Part II</a:t>
            </a:r>
            <a:endParaRPr lang="en-US" dirty="0">
              <a:solidFill>
                <a:schemeClr val="tx1"/>
              </a:solidFill>
              <a:ea typeface="+mj-ea"/>
              <a:cs typeface="+mj-cs"/>
            </a:endParaRPr>
          </a:p>
        </p:txBody>
      </p:sp>
    </p:spTree>
    <p:extLst>
      <p:ext uri="{BB962C8B-B14F-4D97-AF65-F5344CB8AC3E}">
        <p14:creationId xmlns:p14="http://schemas.microsoft.com/office/powerpoint/2010/main" val="12269486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18CC924-5DEE-144F-9559-E172E09A33FD}"/>
              </a:ext>
            </a:extLst>
          </p:cNvPr>
          <p:cNvSpPr/>
          <p:nvPr/>
        </p:nvSpPr>
        <p:spPr bwMode="auto">
          <a:xfrm>
            <a:off x="6799678" y="0"/>
            <a:ext cx="5392321"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749129B-203C-AC45-A3CA-438365EB66E8}"/>
              </a:ext>
            </a:extLst>
          </p:cNvPr>
          <p:cNvSpPr>
            <a:spLocks noGrp="1"/>
          </p:cNvSpPr>
          <p:nvPr>
            <p:ph type="title"/>
          </p:nvPr>
        </p:nvSpPr>
        <p:spPr>
          <a:xfrm>
            <a:off x="0" y="2661326"/>
            <a:ext cx="6799679" cy="1477328"/>
          </a:xfrm>
        </p:spPr>
        <p:txBody>
          <a:bodyPr/>
          <a:lstStyle/>
          <a:p>
            <a:pPr algn="ctr"/>
            <a:r>
              <a:rPr lang="en-US" sz="5600" noProof="0" dirty="0"/>
              <a:t>Link Collection</a:t>
            </a:r>
            <a:br>
              <a:rPr lang="en-US" sz="6600" dirty="0"/>
            </a:br>
            <a:r>
              <a:rPr lang="en-US" sz="4000" dirty="0">
                <a:solidFill>
                  <a:schemeClr val="accent1"/>
                </a:solidFill>
                <a:hlinkClick r:id="rId3"/>
              </a:rPr>
              <a:t>aka.ms/azurequickstart</a:t>
            </a:r>
            <a:endParaRPr lang="en-US" sz="4000" noProof="0" dirty="0">
              <a:solidFill>
                <a:schemeClr val="accent1"/>
              </a:solidFill>
            </a:endParaRPr>
          </a:p>
        </p:txBody>
      </p:sp>
      <p:pic>
        <p:nvPicPr>
          <p:cNvPr id="4" name="Picture 3">
            <a:extLst>
              <a:ext uri="{FF2B5EF4-FFF2-40B4-BE49-F238E27FC236}">
                <a16:creationId xmlns:a16="http://schemas.microsoft.com/office/drawing/2014/main" id="{D508741F-D43B-AA46-B67E-AE439F2127EC}"/>
              </a:ext>
            </a:extLst>
          </p:cNvPr>
          <p:cNvPicPr>
            <a:picLocks noChangeAspect="1"/>
          </p:cNvPicPr>
          <p:nvPr/>
        </p:nvPicPr>
        <p:blipFill>
          <a:blip r:embed="rId4"/>
          <a:stretch>
            <a:fillRect/>
          </a:stretch>
        </p:blipFill>
        <p:spPr>
          <a:xfrm>
            <a:off x="7500549" y="878396"/>
            <a:ext cx="3939065" cy="5979604"/>
          </a:xfrm>
          <a:prstGeom prst="rect">
            <a:avLst/>
          </a:prstGeom>
        </p:spPr>
      </p:pic>
    </p:spTree>
    <p:extLst>
      <p:ext uri="{BB962C8B-B14F-4D97-AF65-F5344CB8AC3E}">
        <p14:creationId xmlns:p14="http://schemas.microsoft.com/office/powerpoint/2010/main" val="158739623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7EF32542-49F1-47E0-B2E7-1BFC6F3CF4B0}"/>
              </a:ext>
            </a:extLst>
          </p:cNvPr>
          <p:cNvSpPr>
            <a:spLocks noGrp="1"/>
          </p:cNvSpPr>
          <p:nvPr>
            <p:ph type="title"/>
          </p:nvPr>
        </p:nvSpPr>
        <p:spPr>
          <a:xfrm>
            <a:off x="640079" y="2053641"/>
            <a:ext cx="3669161" cy="2760098"/>
          </a:xfrm>
        </p:spPr>
        <p:txBody>
          <a:bodyPr vert="horz" lIns="91440" tIns="45720" rIns="91440" bIns="45720" rtlCol="0" anchor="ctr">
            <a:normAutofit/>
          </a:bodyPr>
          <a:lstStyle/>
          <a:p>
            <a:pPr defTabSz="914400">
              <a:lnSpc>
                <a:spcPct val="90000"/>
              </a:lnSpc>
            </a:pPr>
            <a:r>
              <a:rPr lang="en-US" sz="4400" dirty="0">
                <a:solidFill>
                  <a:srgbClr val="FFFFFF"/>
                </a:solidFill>
                <a:ea typeface="+mj-ea"/>
                <a:cs typeface="+mj-cs"/>
              </a:rPr>
              <a:t>1.3 Custom Script Extensions </a:t>
            </a:r>
            <a:br>
              <a:rPr lang="en-US" sz="4400" kern="1200" dirty="0">
                <a:solidFill>
                  <a:srgbClr val="FFFFFF"/>
                </a:solidFill>
                <a:latin typeface="+mj-lt"/>
                <a:ea typeface="+mj-ea"/>
                <a:cs typeface="+mj-cs"/>
              </a:rPr>
            </a:br>
            <a:r>
              <a:rPr lang="en-US" sz="4400" kern="1200" dirty="0" err="1">
                <a:solidFill>
                  <a:srgbClr val="FFFFFF"/>
                </a:solidFill>
                <a:latin typeface="+mj-lt"/>
                <a:ea typeface="+mj-ea"/>
                <a:cs typeface="+mj-cs"/>
              </a:rPr>
              <a:t>Fragen</a:t>
            </a:r>
            <a:r>
              <a:rPr lang="en-US" sz="4400" kern="1200" dirty="0">
                <a:solidFill>
                  <a:srgbClr val="FFFFFF"/>
                </a:solidFill>
                <a:latin typeface="+mj-lt"/>
                <a:ea typeface="+mj-ea"/>
                <a:cs typeface="+mj-cs"/>
              </a:rPr>
              <a:t>…                                            </a:t>
            </a:r>
          </a:p>
        </p:txBody>
      </p:sp>
      <p:sp>
        <p:nvSpPr>
          <p:cNvPr id="7" name="Text Placeholder 6">
            <a:extLst>
              <a:ext uri="{FF2B5EF4-FFF2-40B4-BE49-F238E27FC236}">
                <a16:creationId xmlns:a16="http://schemas.microsoft.com/office/drawing/2014/main" id="{A0E6E48E-1982-4BEF-AB37-5603A439607D}"/>
              </a:ext>
            </a:extLst>
          </p:cNvPr>
          <p:cNvSpPr>
            <a:spLocks noGrp="1"/>
          </p:cNvSpPr>
          <p:nvPr>
            <p:ph type="body" sz="quarter" idx="10"/>
          </p:nvPr>
        </p:nvSpPr>
        <p:spPr>
          <a:xfrm>
            <a:off x="5930917" y="813683"/>
            <a:ext cx="6082110" cy="5543574"/>
          </a:xfrm>
        </p:spPr>
        <p:txBody>
          <a:bodyPr vert="horz" lIns="91440" tIns="45720" rIns="91440" bIns="45720" rtlCol="0" anchor="ctr">
            <a:normAutofit/>
          </a:bodyPr>
          <a:lstStyle/>
          <a:p>
            <a:pPr marL="285750" indent="-514350" defTabSz="914400">
              <a:lnSpc>
                <a:spcPct val="90000"/>
              </a:lnSpc>
              <a:buFont typeface="+mj-lt"/>
              <a:buAutoNum type="arabicPeriod"/>
            </a:pPr>
            <a:r>
              <a:rPr lang="en-US" sz="3200" dirty="0" err="1">
                <a:solidFill>
                  <a:srgbClr val="000000"/>
                </a:solidFill>
                <a:latin typeface="+mn-lt"/>
                <a:cs typeface="+mn-cs"/>
              </a:rPr>
              <a:t>Wieviele</a:t>
            </a:r>
            <a:r>
              <a:rPr lang="en-US" sz="3200" dirty="0">
                <a:solidFill>
                  <a:srgbClr val="000000"/>
                </a:solidFill>
                <a:latin typeface="+mn-lt"/>
                <a:cs typeface="+mn-cs"/>
              </a:rPr>
              <a:t> Custom Script Extensions </a:t>
            </a:r>
            <a:r>
              <a:rPr lang="en-US" sz="3200" dirty="0" err="1">
                <a:solidFill>
                  <a:srgbClr val="000000"/>
                </a:solidFill>
                <a:latin typeface="+mn-lt"/>
                <a:cs typeface="+mn-cs"/>
              </a:rPr>
              <a:t>kann</a:t>
            </a:r>
            <a:r>
              <a:rPr lang="en-US" sz="3200" dirty="0">
                <a:solidFill>
                  <a:srgbClr val="000000"/>
                </a:solidFill>
                <a:latin typeface="+mn-lt"/>
                <a:cs typeface="+mn-cs"/>
              </a:rPr>
              <a:t> </a:t>
            </a:r>
            <a:r>
              <a:rPr lang="en-US" sz="3200" dirty="0" err="1">
                <a:solidFill>
                  <a:srgbClr val="000000"/>
                </a:solidFill>
                <a:latin typeface="+mn-lt"/>
                <a:cs typeface="+mn-cs"/>
              </a:rPr>
              <a:t>eine</a:t>
            </a:r>
            <a:r>
              <a:rPr lang="en-US" sz="3200" dirty="0">
                <a:solidFill>
                  <a:srgbClr val="000000"/>
                </a:solidFill>
                <a:latin typeface="+mn-lt"/>
                <a:cs typeface="+mn-cs"/>
              </a:rPr>
              <a:t> VM </a:t>
            </a:r>
            <a:r>
              <a:rPr lang="en-US" sz="3200" dirty="0" err="1">
                <a:solidFill>
                  <a:srgbClr val="000000"/>
                </a:solidFill>
                <a:latin typeface="+mn-lt"/>
                <a:cs typeface="+mn-cs"/>
              </a:rPr>
              <a:t>haben</a:t>
            </a:r>
            <a:r>
              <a:rPr lang="en-US" sz="3200" dirty="0">
                <a:solidFill>
                  <a:srgbClr val="000000"/>
                </a:solidFill>
                <a:latin typeface="+mn-lt"/>
                <a:cs typeface="+mn-cs"/>
              </a:rPr>
              <a:t>?</a:t>
            </a:r>
          </a:p>
          <a:p>
            <a:pPr marL="285750" indent="-514350" defTabSz="914400">
              <a:lnSpc>
                <a:spcPct val="90000"/>
              </a:lnSpc>
              <a:buFont typeface="+mj-lt"/>
              <a:buAutoNum type="arabicPeriod"/>
            </a:pPr>
            <a:endParaRPr lang="en-US" sz="3200" dirty="0">
              <a:solidFill>
                <a:srgbClr val="000000"/>
              </a:solidFill>
              <a:latin typeface="+mn-lt"/>
              <a:cs typeface="+mn-cs"/>
            </a:endParaRPr>
          </a:p>
          <a:p>
            <a:pPr marL="285750" indent="-514350" defTabSz="914400">
              <a:lnSpc>
                <a:spcPct val="90000"/>
              </a:lnSpc>
              <a:buFont typeface="+mj-lt"/>
              <a:buAutoNum type="arabicPeriod"/>
            </a:pPr>
            <a:r>
              <a:rPr lang="en-US" sz="3200" dirty="0" err="1">
                <a:solidFill>
                  <a:srgbClr val="000000"/>
                </a:solidFill>
                <a:latin typeface="+mn-lt"/>
                <a:cs typeface="+mn-cs"/>
              </a:rPr>
              <a:t>Kann</a:t>
            </a:r>
            <a:r>
              <a:rPr lang="en-US" sz="3200" dirty="0">
                <a:solidFill>
                  <a:srgbClr val="000000"/>
                </a:solidFill>
                <a:latin typeface="+mn-lt"/>
                <a:cs typeface="+mn-cs"/>
              </a:rPr>
              <a:t> man </a:t>
            </a:r>
            <a:r>
              <a:rPr lang="en-US" sz="3200" dirty="0" err="1">
                <a:solidFill>
                  <a:srgbClr val="000000"/>
                </a:solidFill>
                <a:latin typeface="+mn-lt"/>
                <a:cs typeface="+mn-cs"/>
              </a:rPr>
              <a:t>bei</a:t>
            </a:r>
            <a:r>
              <a:rPr lang="en-US" sz="3200" dirty="0">
                <a:solidFill>
                  <a:srgbClr val="000000"/>
                </a:solidFill>
                <a:latin typeface="+mn-lt"/>
                <a:cs typeface="+mn-cs"/>
              </a:rPr>
              <a:t> CSE </a:t>
            </a:r>
            <a:r>
              <a:rPr lang="en-US" sz="3200" dirty="0" err="1">
                <a:solidFill>
                  <a:srgbClr val="000000"/>
                </a:solidFill>
                <a:latin typeface="+mn-lt"/>
                <a:cs typeface="+mn-cs"/>
              </a:rPr>
              <a:t>mit</a:t>
            </a:r>
            <a:r>
              <a:rPr lang="en-US" sz="3200" dirty="0">
                <a:solidFill>
                  <a:srgbClr val="000000"/>
                </a:solidFill>
                <a:latin typeface="+mn-lt"/>
                <a:cs typeface="+mn-cs"/>
              </a:rPr>
              <a:t> </a:t>
            </a:r>
            <a:r>
              <a:rPr lang="en-US" sz="3200" dirty="0" err="1">
                <a:solidFill>
                  <a:srgbClr val="000000"/>
                </a:solidFill>
                <a:latin typeface="+mn-lt"/>
                <a:cs typeface="+mn-cs"/>
              </a:rPr>
              <a:t>Parametern</a:t>
            </a:r>
            <a:r>
              <a:rPr lang="en-US" sz="3200" dirty="0">
                <a:solidFill>
                  <a:srgbClr val="000000"/>
                </a:solidFill>
                <a:latin typeface="+mn-lt"/>
                <a:cs typeface="+mn-cs"/>
              </a:rPr>
              <a:t> </a:t>
            </a:r>
            <a:r>
              <a:rPr lang="en-US" sz="3200" dirty="0" err="1">
                <a:solidFill>
                  <a:srgbClr val="000000"/>
                </a:solidFill>
                <a:latin typeface="+mn-lt"/>
                <a:cs typeface="+mn-cs"/>
              </a:rPr>
              <a:t>arbeiten</a:t>
            </a:r>
            <a:r>
              <a:rPr lang="en-US" sz="3200" dirty="0">
                <a:solidFill>
                  <a:srgbClr val="000000"/>
                </a:solidFill>
                <a:latin typeface="+mn-lt"/>
                <a:cs typeface="+mn-cs"/>
              </a:rPr>
              <a:t>?</a:t>
            </a:r>
          </a:p>
          <a:p>
            <a:pPr marL="285750" indent="-514350" defTabSz="914400">
              <a:lnSpc>
                <a:spcPct val="90000"/>
              </a:lnSpc>
              <a:buFont typeface="+mj-lt"/>
              <a:buAutoNum type="arabicPeriod"/>
            </a:pPr>
            <a:endParaRPr lang="en-US" sz="3200" dirty="0">
              <a:solidFill>
                <a:srgbClr val="000000"/>
              </a:solidFill>
              <a:latin typeface="+mn-lt"/>
              <a:cs typeface="+mn-cs"/>
            </a:endParaRPr>
          </a:p>
          <a:p>
            <a:pPr marL="285750" indent="-514350" defTabSz="914400">
              <a:lnSpc>
                <a:spcPct val="90000"/>
              </a:lnSpc>
              <a:buFont typeface="+mj-lt"/>
              <a:buAutoNum type="arabicPeriod"/>
            </a:pPr>
            <a:r>
              <a:rPr lang="en-US" sz="3200" dirty="0">
                <a:solidFill>
                  <a:srgbClr val="000000"/>
                </a:solidFill>
                <a:latin typeface="+mn-lt"/>
                <a:cs typeface="+mn-cs"/>
              </a:rPr>
              <a:t>Sind </a:t>
            </a:r>
            <a:r>
              <a:rPr lang="en-US" sz="3200" dirty="0" err="1">
                <a:solidFill>
                  <a:srgbClr val="000000"/>
                </a:solidFill>
                <a:latin typeface="+mn-lt"/>
                <a:cs typeface="+mn-cs"/>
              </a:rPr>
              <a:t>Benutzerabfragen</a:t>
            </a:r>
            <a:r>
              <a:rPr lang="en-US" sz="3200" dirty="0">
                <a:solidFill>
                  <a:srgbClr val="000000"/>
                </a:solidFill>
                <a:latin typeface="+mn-lt"/>
                <a:cs typeface="+mn-cs"/>
              </a:rPr>
              <a:t> in CSEs </a:t>
            </a:r>
            <a:r>
              <a:rPr lang="en-US" sz="3200" dirty="0" err="1">
                <a:solidFill>
                  <a:srgbClr val="000000"/>
                </a:solidFill>
                <a:latin typeface="+mn-lt"/>
                <a:cs typeface="+mn-cs"/>
              </a:rPr>
              <a:t>sinnvoll</a:t>
            </a:r>
            <a:r>
              <a:rPr lang="en-US" sz="3200" dirty="0">
                <a:solidFill>
                  <a:srgbClr val="000000"/>
                </a:solidFill>
                <a:latin typeface="+mn-lt"/>
                <a:cs typeface="+mn-cs"/>
              </a:rPr>
              <a:t>?</a:t>
            </a:r>
          </a:p>
          <a:p>
            <a:pPr marL="285750" indent="-514350" defTabSz="914400">
              <a:lnSpc>
                <a:spcPct val="90000"/>
              </a:lnSpc>
              <a:buFont typeface="+mj-lt"/>
              <a:buAutoNum type="arabicPeriod"/>
            </a:pPr>
            <a:endParaRPr lang="en-US" sz="3200" dirty="0">
              <a:solidFill>
                <a:srgbClr val="000000"/>
              </a:solidFill>
              <a:latin typeface="+mn-lt"/>
              <a:cs typeface="+mn-cs"/>
            </a:endParaRPr>
          </a:p>
          <a:p>
            <a:pPr marL="285750" indent="-514350" defTabSz="914400">
              <a:lnSpc>
                <a:spcPct val="90000"/>
              </a:lnSpc>
              <a:buFont typeface="+mj-lt"/>
              <a:buAutoNum type="arabicPeriod"/>
            </a:pPr>
            <a:r>
              <a:rPr lang="en-US" sz="3200" dirty="0" err="1">
                <a:solidFill>
                  <a:srgbClr val="000000"/>
                </a:solidFill>
                <a:latin typeface="+mn-lt"/>
                <a:cs typeface="+mn-cs"/>
              </a:rPr>
              <a:t>Wann</a:t>
            </a:r>
            <a:r>
              <a:rPr lang="en-US" sz="3200" dirty="0">
                <a:solidFill>
                  <a:srgbClr val="000000"/>
                </a:solidFill>
                <a:latin typeface="+mn-lt"/>
                <a:cs typeface="+mn-cs"/>
              </a:rPr>
              <a:t> </a:t>
            </a:r>
            <a:r>
              <a:rPr lang="en-US" sz="3200" dirty="0" err="1">
                <a:solidFill>
                  <a:srgbClr val="000000"/>
                </a:solidFill>
                <a:latin typeface="+mn-lt"/>
                <a:cs typeface="+mn-cs"/>
              </a:rPr>
              <a:t>returniert</a:t>
            </a:r>
            <a:r>
              <a:rPr lang="en-US" sz="3200" dirty="0">
                <a:solidFill>
                  <a:srgbClr val="000000"/>
                </a:solidFill>
                <a:latin typeface="+mn-lt"/>
                <a:cs typeface="+mn-cs"/>
              </a:rPr>
              <a:t> </a:t>
            </a:r>
            <a:r>
              <a:rPr lang="en-US" sz="3200" dirty="0" err="1">
                <a:solidFill>
                  <a:srgbClr val="000000"/>
                </a:solidFill>
                <a:latin typeface="+mn-lt"/>
                <a:cs typeface="+mn-cs"/>
              </a:rPr>
              <a:t>ein</a:t>
            </a:r>
            <a:r>
              <a:rPr lang="en-US" sz="3200" dirty="0">
                <a:solidFill>
                  <a:srgbClr val="000000"/>
                </a:solidFill>
                <a:latin typeface="+mn-lt"/>
                <a:cs typeface="+mn-cs"/>
              </a:rPr>
              <a:t> CSE?</a:t>
            </a:r>
          </a:p>
          <a:p>
            <a:pPr marL="285750" indent="-514350" defTabSz="914400">
              <a:lnSpc>
                <a:spcPct val="90000"/>
              </a:lnSpc>
              <a:buFont typeface="+mj-lt"/>
              <a:buAutoNum type="arabicPeriod"/>
            </a:pPr>
            <a:endParaRPr lang="en-US" sz="3200" dirty="0">
              <a:solidFill>
                <a:srgbClr val="000000"/>
              </a:solidFill>
              <a:latin typeface="+mn-lt"/>
              <a:cs typeface="+mn-cs"/>
            </a:endParaRPr>
          </a:p>
        </p:txBody>
      </p:sp>
    </p:spTree>
    <p:extLst>
      <p:ext uri="{BB962C8B-B14F-4D97-AF65-F5344CB8AC3E}">
        <p14:creationId xmlns:p14="http://schemas.microsoft.com/office/powerpoint/2010/main" val="3394421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fade">
                                      <p:cBhvr>
                                        <p:cTn id="12" dur="500"/>
                                        <p:tgtEl>
                                          <p:spTgt spid="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fade">
                                      <p:cBhvr>
                                        <p:cTn id="1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F32542-49F1-47E0-B2E7-1BFC6F3CF4B0}"/>
              </a:ext>
            </a:extLst>
          </p:cNvPr>
          <p:cNvSpPr>
            <a:spLocks noGrp="1"/>
          </p:cNvSpPr>
          <p:nvPr>
            <p:ph type="title"/>
          </p:nvPr>
        </p:nvSpPr>
        <p:spPr/>
        <p:txBody>
          <a:bodyPr vert="horz" lIns="91440" tIns="45720" rIns="91440" bIns="45720" rtlCol="0" anchor="ctr">
            <a:normAutofit fontScale="90000"/>
          </a:bodyPr>
          <a:lstStyle/>
          <a:p>
            <a:pPr algn="ctr" defTabSz="914400">
              <a:lnSpc>
                <a:spcPct val="90000"/>
              </a:lnSpc>
            </a:pPr>
            <a:r>
              <a:rPr lang="de-DE" dirty="0"/>
              <a:t>1.4 IOPS Benchmarking - Iometer Test</a:t>
            </a:r>
            <a:endParaRPr lang="en-US" dirty="0">
              <a:solidFill>
                <a:schemeClr val="tx1">
                  <a:lumMod val="85000"/>
                  <a:lumOff val="15000"/>
                </a:schemeClr>
              </a:solidFill>
              <a:ea typeface="+mj-ea"/>
              <a:cs typeface="+mj-cs"/>
            </a:endParaRPr>
          </a:p>
        </p:txBody>
      </p:sp>
      <p:sp>
        <p:nvSpPr>
          <p:cNvPr id="3" name="Text Placeholder 2">
            <a:extLst>
              <a:ext uri="{FF2B5EF4-FFF2-40B4-BE49-F238E27FC236}">
                <a16:creationId xmlns:a16="http://schemas.microsoft.com/office/drawing/2014/main" id="{9F47607C-5C59-4088-B93A-205D06D90888}"/>
              </a:ext>
            </a:extLst>
          </p:cNvPr>
          <p:cNvSpPr>
            <a:spLocks noGrp="1"/>
          </p:cNvSpPr>
          <p:nvPr>
            <p:ph type="body" sz="quarter" idx="10"/>
          </p:nvPr>
        </p:nvSpPr>
        <p:spPr>
          <a:xfrm>
            <a:off x="586740" y="1102209"/>
            <a:ext cx="11018520" cy="947952"/>
          </a:xfrm>
          <a:solidFill>
            <a:schemeClr val="bg1"/>
          </a:solidFill>
        </p:spPr>
        <p:txBody>
          <a:bodyPr/>
          <a:lstStyle/>
          <a:p>
            <a:endParaRPr lang="en-US" dirty="0"/>
          </a:p>
          <a:p>
            <a:r>
              <a:rPr lang="en-US" dirty="0"/>
              <a:t>Instructor </a:t>
            </a:r>
            <a:r>
              <a:rPr lang="en-US" dirty="0" err="1"/>
              <a:t>fragen</a:t>
            </a:r>
            <a:r>
              <a:rPr lang="en-US" dirty="0"/>
              <a:t>….;-)</a:t>
            </a:r>
          </a:p>
        </p:txBody>
      </p:sp>
    </p:spTree>
    <p:extLst>
      <p:ext uri="{BB962C8B-B14F-4D97-AF65-F5344CB8AC3E}">
        <p14:creationId xmlns:p14="http://schemas.microsoft.com/office/powerpoint/2010/main" val="5112174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7EF32542-49F1-47E0-B2E7-1BFC6F3CF4B0}"/>
              </a:ext>
            </a:extLst>
          </p:cNvPr>
          <p:cNvSpPr>
            <a:spLocks noGrp="1"/>
          </p:cNvSpPr>
          <p:nvPr>
            <p:ph type="title"/>
          </p:nvPr>
        </p:nvSpPr>
        <p:spPr>
          <a:xfrm>
            <a:off x="640079" y="2053641"/>
            <a:ext cx="3669161" cy="2760098"/>
          </a:xfrm>
        </p:spPr>
        <p:txBody>
          <a:bodyPr vert="horz" lIns="91440" tIns="45720" rIns="91440" bIns="45720" rtlCol="0" anchor="ctr">
            <a:normAutofit fontScale="90000"/>
          </a:bodyPr>
          <a:lstStyle/>
          <a:p>
            <a:pPr defTabSz="914400">
              <a:lnSpc>
                <a:spcPct val="90000"/>
              </a:lnSpc>
            </a:pPr>
            <a:r>
              <a:rPr lang="en-US" sz="4400" dirty="0">
                <a:solidFill>
                  <a:srgbClr val="FFFFFF"/>
                </a:solidFill>
                <a:ea typeface="+mj-ea"/>
                <a:cs typeface="+mj-cs"/>
              </a:rPr>
              <a:t>1.4 IOPS Benchmarking - </a:t>
            </a:r>
            <a:r>
              <a:rPr lang="en-US" sz="4400" dirty="0" err="1">
                <a:solidFill>
                  <a:srgbClr val="FFFFFF"/>
                </a:solidFill>
                <a:ea typeface="+mj-ea"/>
                <a:cs typeface="+mj-cs"/>
              </a:rPr>
              <a:t>Iometer</a:t>
            </a:r>
            <a:r>
              <a:rPr lang="en-US" sz="4400" dirty="0">
                <a:solidFill>
                  <a:srgbClr val="FFFFFF"/>
                </a:solidFill>
                <a:ea typeface="+mj-ea"/>
                <a:cs typeface="+mj-cs"/>
              </a:rPr>
              <a:t> Test</a:t>
            </a:r>
            <a:br>
              <a:rPr lang="en-US" sz="4400" kern="1200" dirty="0">
                <a:solidFill>
                  <a:srgbClr val="FFFFFF"/>
                </a:solidFill>
                <a:latin typeface="+mj-lt"/>
                <a:ea typeface="+mj-ea"/>
                <a:cs typeface="+mj-cs"/>
              </a:rPr>
            </a:br>
            <a:r>
              <a:rPr lang="en-US" sz="4400" kern="1200" dirty="0" err="1">
                <a:solidFill>
                  <a:srgbClr val="FFFFFF"/>
                </a:solidFill>
                <a:latin typeface="+mj-lt"/>
                <a:ea typeface="+mj-ea"/>
                <a:cs typeface="+mj-cs"/>
              </a:rPr>
              <a:t>Fragen</a:t>
            </a:r>
            <a:r>
              <a:rPr lang="en-US" sz="4400" kern="1200" dirty="0">
                <a:solidFill>
                  <a:srgbClr val="FFFFFF"/>
                </a:solidFill>
                <a:latin typeface="+mj-lt"/>
                <a:ea typeface="+mj-ea"/>
                <a:cs typeface="+mj-cs"/>
              </a:rPr>
              <a:t>…                                            </a:t>
            </a:r>
          </a:p>
        </p:txBody>
      </p:sp>
      <p:sp>
        <p:nvSpPr>
          <p:cNvPr id="7" name="Text Placeholder 6">
            <a:extLst>
              <a:ext uri="{FF2B5EF4-FFF2-40B4-BE49-F238E27FC236}">
                <a16:creationId xmlns:a16="http://schemas.microsoft.com/office/drawing/2014/main" id="{A0E6E48E-1982-4BEF-AB37-5603A439607D}"/>
              </a:ext>
            </a:extLst>
          </p:cNvPr>
          <p:cNvSpPr>
            <a:spLocks noGrp="1"/>
          </p:cNvSpPr>
          <p:nvPr>
            <p:ph type="body" sz="quarter" idx="10"/>
          </p:nvPr>
        </p:nvSpPr>
        <p:spPr>
          <a:xfrm>
            <a:off x="5930917" y="813683"/>
            <a:ext cx="6082110" cy="5543574"/>
          </a:xfrm>
        </p:spPr>
        <p:txBody>
          <a:bodyPr vert="horz" lIns="91440" tIns="45720" rIns="91440" bIns="45720" rtlCol="0" anchor="ctr">
            <a:normAutofit/>
          </a:bodyPr>
          <a:lstStyle/>
          <a:p>
            <a:pPr marL="285750" indent="-514350" defTabSz="914400">
              <a:lnSpc>
                <a:spcPct val="90000"/>
              </a:lnSpc>
              <a:buFont typeface="+mj-lt"/>
              <a:buAutoNum type="arabicPeriod"/>
            </a:pPr>
            <a:r>
              <a:rPr lang="en-US" sz="3200" dirty="0">
                <a:solidFill>
                  <a:srgbClr val="000000"/>
                </a:solidFill>
                <a:latin typeface="+mn-lt"/>
                <a:cs typeface="+mn-cs"/>
              </a:rPr>
              <a:t>Wie </a:t>
            </a:r>
            <a:r>
              <a:rPr lang="en-US" sz="3200" dirty="0" err="1">
                <a:solidFill>
                  <a:srgbClr val="000000"/>
                </a:solidFill>
                <a:latin typeface="+mn-lt"/>
                <a:cs typeface="+mn-cs"/>
              </a:rPr>
              <a:t>skaliert</a:t>
            </a:r>
            <a:r>
              <a:rPr lang="en-US" sz="3200" dirty="0">
                <a:solidFill>
                  <a:srgbClr val="000000"/>
                </a:solidFill>
                <a:latin typeface="+mn-lt"/>
                <a:cs typeface="+mn-cs"/>
              </a:rPr>
              <a:t> die Performance </a:t>
            </a:r>
            <a:r>
              <a:rPr lang="en-US" sz="3200" dirty="0" err="1">
                <a:solidFill>
                  <a:srgbClr val="000000"/>
                </a:solidFill>
                <a:latin typeface="+mn-lt"/>
                <a:cs typeface="+mn-cs"/>
              </a:rPr>
              <a:t>über</a:t>
            </a:r>
            <a:r>
              <a:rPr lang="en-US" sz="3200" dirty="0">
                <a:solidFill>
                  <a:srgbClr val="000000"/>
                </a:solidFill>
                <a:latin typeface="+mn-lt"/>
                <a:cs typeface="+mn-cs"/>
              </a:rPr>
              <a:t> </a:t>
            </a:r>
            <a:r>
              <a:rPr lang="en-US" sz="3200" dirty="0" err="1">
                <a:solidFill>
                  <a:srgbClr val="000000"/>
                </a:solidFill>
                <a:latin typeface="+mn-lt"/>
                <a:cs typeface="+mn-cs"/>
              </a:rPr>
              <a:t>mehrere</a:t>
            </a:r>
            <a:r>
              <a:rPr lang="en-US" sz="3200" dirty="0">
                <a:solidFill>
                  <a:srgbClr val="000000"/>
                </a:solidFill>
                <a:latin typeface="+mn-lt"/>
                <a:cs typeface="+mn-cs"/>
              </a:rPr>
              <a:t> </a:t>
            </a:r>
            <a:r>
              <a:rPr lang="en-US" sz="3200" dirty="0" err="1">
                <a:solidFill>
                  <a:srgbClr val="000000"/>
                </a:solidFill>
                <a:latin typeface="+mn-lt"/>
                <a:cs typeface="+mn-cs"/>
              </a:rPr>
              <a:t>Datendisks</a:t>
            </a:r>
            <a:r>
              <a:rPr lang="en-US" sz="3200" dirty="0">
                <a:solidFill>
                  <a:srgbClr val="000000"/>
                </a:solidFill>
                <a:latin typeface="+mn-lt"/>
                <a:cs typeface="+mn-cs"/>
              </a:rPr>
              <a:t>?</a:t>
            </a:r>
          </a:p>
          <a:p>
            <a:pPr marL="285750" indent="-514350" defTabSz="914400">
              <a:lnSpc>
                <a:spcPct val="90000"/>
              </a:lnSpc>
              <a:buFont typeface="+mj-lt"/>
              <a:buAutoNum type="arabicPeriod"/>
            </a:pPr>
            <a:endParaRPr lang="en-US" sz="3200" dirty="0">
              <a:solidFill>
                <a:srgbClr val="000000"/>
              </a:solidFill>
              <a:latin typeface="+mn-lt"/>
              <a:cs typeface="+mn-cs"/>
            </a:endParaRPr>
          </a:p>
          <a:p>
            <a:pPr marL="285750" indent="-514350" defTabSz="914400">
              <a:lnSpc>
                <a:spcPct val="90000"/>
              </a:lnSpc>
              <a:buFont typeface="+mj-lt"/>
              <a:buAutoNum type="arabicPeriod"/>
            </a:pPr>
            <a:r>
              <a:rPr lang="en-US" sz="3200" dirty="0" err="1">
                <a:solidFill>
                  <a:srgbClr val="000000"/>
                </a:solidFill>
                <a:latin typeface="+mn-lt"/>
                <a:cs typeface="+mn-cs"/>
              </a:rPr>
              <a:t>Ist</a:t>
            </a:r>
            <a:r>
              <a:rPr lang="en-US" sz="3200" dirty="0">
                <a:solidFill>
                  <a:srgbClr val="000000"/>
                </a:solidFill>
                <a:latin typeface="+mn-lt"/>
                <a:cs typeface="+mn-cs"/>
              </a:rPr>
              <a:t> </a:t>
            </a:r>
            <a:r>
              <a:rPr lang="en-US" sz="3200" dirty="0" err="1">
                <a:solidFill>
                  <a:srgbClr val="000000"/>
                </a:solidFill>
                <a:latin typeface="+mn-lt"/>
                <a:cs typeface="+mn-cs"/>
              </a:rPr>
              <a:t>ein</a:t>
            </a:r>
            <a:r>
              <a:rPr lang="en-US" sz="3200" dirty="0">
                <a:solidFill>
                  <a:srgbClr val="000000"/>
                </a:solidFill>
                <a:latin typeface="+mn-lt"/>
                <a:cs typeface="+mn-cs"/>
              </a:rPr>
              <a:t> </a:t>
            </a:r>
            <a:r>
              <a:rPr lang="en-US" sz="3200" dirty="0" err="1">
                <a:solidFill>
                  <a:srgbClr val="000000"/>
                </a:solidFill>
                <a:latin typeface="+mn-lt"/>
                <a:cs typeface="+mn-cs"/>
              </a:rPr>
              <a:t>Diskmanager</a:t>
            </a:r>
            <a:r>
              <a:rPr lang="en-US" sz="3200" dirty="0">
                <a:solidFill>
                  <a:srgbClr val="000000"/>
                </a:solidFill>
                <a:latin typeface="+mn-lt"/>
                <a:cs typeface="+mn-cs"/>
              </a:rPr>
              <a:t> stripe set </a:t>
            </a:r>
            <a:r>
              <a:rPr lang="en-US" sz="3200" dirty="0" err="1">
                <a:solidFill>
                  <a:srgbClr val="000000"/>
                </a:solidFill>
                <a:latin typeface="+mn-lt"/>
                <a:cs typeface="+mn-cs"/>
              </a:rPr>
              <a:t>genauso</a:t>
            </a:r>
            <a:r>
              <a:rPr lang="en-US" sz="3200" dirty="0">
                <a:solidFill>
                  <a:srgbClr val="000000"/>
                </a:solidFill>
                <a:latin typeface="+mn-lt"/>
                <a:cs typeface="+mn-cs"/>
              </a:rPr>
              <a:t> gut </a:t>
            </a:r>
            <a:r>
              <a:rPr lang="en-US" sz="3200" dirty="0" err="1">
                <a:solidFill>
                  <a:srgbClr val="000000"/>
                </a:solidFill>
                <a:latin typeface="+mn-lt"/>
                <a:cs typeface="+mn-cs"/>
              </a:rPr>
              <a:t>wie</a:t>
            </a:r>
            <a:r>
              <a:rPr lang="en-US" sz="3200" dirty="0">
                <a:solidFill>
                  <a:srgbClr val="000000"/>
                </a:solidFill>
                <a:latin typeface="+mn-lt"/>
                <a:cs typeface="+mn-cs"/>
              </a:rPr>
              <a:t> </a:t>
            </a:r>
            <a:r>
              <a:rPr lang="en-US" sz="3200" dirty="0" err="1">
                <a:solidFill>
                  <a:srgbClr val="000000"/>
                </a:solidFill>
                <a:latin typeface="+mn-lt"/>
                <a:cs typeface="+mn-cs"/>
              </a:rPr>
              <a:t>ein</a:t>
            </a:r>
            <a:r>
              <a:rPr lang="en-US" sz="3200" dirty="0">
                <a:solidFill>
                  <a:srgbClr val="000000"/>
                </a:solidFill>
                <a:latin typeface="+mn-lt"/>
                <a:cs typeface="+mn-cs"/>
              </a:rPr>
              <a:t> Storage Space?</a:t>
            </a:r>
          </a:p>
          <a:p>
            <a:pPr marL="0" indent="0" defTabSz="914400">
              <a:lnSpc>
                <a:spcPct val="90000"/>
              </a:lnSpc>
              <a:buNone/>
            </a:pPr>
            <a:endParaRPr lang="en-US" sz="3200" dirty="0">
              <a:solidFill>
                <a:srgbClr val="000000"/>
              </a:solidFill>
              <a:latin typeface="+mn-lt"/>
              <a:cs typeface="+mn-cs"/>
            </a:endParaRPr>
          </a:p>
        </p:txBody>
      </p:sp>
    </p:spTree>
    <p:extLst>
      <p:ext uri="{BB962C8B-B14F-4D97-AF65-F5344CB8AC3E}">
        <p14:creationId xmlns:p14="http://schemas.microsoft.com/office/powerpoint/2010/main" val="8451333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B57DFB94-1FE6-444C-BC69-7FDD8C9CD35B}"/>
              </a:ext>
            </a:extLst>
          </p:cNvPr>
          <p:cNvSpPr/>
          <p:nvPr/>
        </p:nvSpPr>
        <p:spPr bwMode="auto">
          <a:xfrm>
            <a:off x="7440327" y="1341050"/>
            <a:ext cx="4295627" cy="5133761"/>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5">
            <a:extLst>
              <a:ext uri="{FF2B5EF4-FFF2-40B4-BE49-F238E27FC236}">
                <a16:creationId xmlns:a16="http://schemas.microsoft.com/office/drawing/2014/main" id="{B3CC2859-BFE0-4E50-BDB8-60A98E3E7B74}"/>
              </a:ext>
            </a:extLst>
          </p:cNvPr>
          <p:cNvSpPr>
            <a:spLocks/>
          </p:cNvSpPr>
          <p:nvPr/>
        </p:nvSpPr>
        <p:spPr bwMode="auto">
          <a:xfrm>
            <a:off x="7715656" y="1470006"/>
            <a:ext cx="3722271" cy="1971946"/>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30" kern="0" dirty="0">
              <a:solidFill>
                <a:sysClr val="windowText" lastClr="000000"/>
              </a:solidFill>
              <a:latin typeface="Segoe UI" panose="020B0502040204020203" pitchFamily="34" charset="0"/>
              <a:ea typeface="MS PGothic" panose="020B0600070205080204" pitchFamily="34" charset="-128"/>
            </a:endParaRPr>
          </a:p>
        </p:txBody>
      </p:sp>
      <p:sp>
        <p:nvSpPr>
          <p:cNvPr id="2" name="Title 1">
            <a:extLst>
              <a:ext uri="{FF2B5EF4-FFF2-40B4-BE49-F238E27FC236}">
                <a16:creationId xmlns:a16="http://schemas.microsoft.com/office/drawing/2014/main" id="{89CC5DD4-14FC-44B5-A089-DCF163D03D8F}"/>
              </a:ext>
            </a:extLst>
          </p:cNvPr>
          <p:cNvSpPr>
            <a:spLocks noGrp="1"/>
          </p:cNvSpPr>
          <p:nvPr>
            <p:ph type="title"/>
          </p:nvPr>
        </p:nvSpPr>
        <p:spPr/>
        <p:txBody>
          <a:bodyPr/>
          <a:lstStyle/>
          <a:p>
            <a:r>
              <a:rPr lang="en-IN" dirty="0" err="1"/>
              <a:t>VM</a:t>
            </a:r>
            <a:r>
              <a:rPr lang="en-IN" dirty="0"/>
              <a:t> Scale Sets</a:t>
            </a:r>
          </a:p>
        </p:txBody>
      </p:sp>
      <p:grpSp>
        <p:nvGrpSpPr>
          <p:cNvPr id="44" name="Group 43">
            <a:extLst>
              <a:ext uri="{FF2B5EF4-FFF2-40B4-BE49-F238E27FC236}">
                <a16:creationId xmlns:a16="http://schemas.microsoft.com/office/drawing/2014/main" id="{7DC07947-5CDE-446F-AAB1-DC4F99C8467F}"/>
              </a:ext>
            </a:extLst>
          </p:cNvPr>
          <p:cNvGrpSpPr/>
          <p:nvPr/>
        </p:nvGrpSpPr>
        <p:grpSpPr>
          <a:xfrm>
            <a:off x="8921445" y="3116323"/>
            <a:ext cx="1333389" cy="1235186"/>
            <a:chOff x="9100338" y="3854663"/>
            <a:chExt cx="1360126" cy="1259954"/>
          </a:xfrm>
        </p:grpSpPr>
        <p:sp>
          <p:nvSpPr>
            <p:cNvPr id="45" name="Rectangle 44">
              <a:extLst>
                <a:ext uri="{FF2B5EF4-FFF2-40B4-BE49-F238E27FC236}">
                  <a16:creationId xmlns:a16="http://schemas.microsoft.com/office/drawing/2014/main" id="{CF9DAA7B-6461-4314-9F35-2D81721A705B}"/>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75">
              <a:extLst>
                <a:ext uri="{FF2B5EF4-FFF2-40B4-BE49-F238E27FC236}">
                  <a16:creationId xmlns:a16="http://schemas.microsoft.com/office/drawing/2014/main" id="{4941E84A-D5FB-4EBF-ADC1-A7EBE77985DD}"/>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7857" tIns="43929" rIns="87857" bIns="43929" numCol="1" anchor="t" anchorCtr="0" compatLnSpc="1">
              <a:prstTxWarp prst="textNoShape">
                <a:avLst/>
              </a:prstTxWarp>
              <a:noAutofit/>
            </a:bodyPr>
            <a:lstStyle/>
            <a:p>
              <a:pPr defTabSz="896171"/>
              <a:endParaRPr lang="en-US" sz="1729" dirty="0">
                <a:solidFill>
                  <a:srgbClr val="000000"/>
                </a:solidFill>
                <a:latin typeface="Segoe UI"/>
              </a:endParaRPr>
            </a:p>
          </p:txBody>
        </p:sp>
      </p:grpSp>
      <p:grpSp>
        <p:nvGrpSpPr>
          <p:cNvPr id="71" name="Group 70">
            <a:extLst>
              <a:ext uri="{FF2B5EF4-FFF2-40B4-BE49-F238E27FC236}">
                <a16:creationId xmlns:a16="http://schemas.microsoft.com/office/drawing/2014/main" id="{1F0E98DE-BB75-47FB-A1D4-ED24213B8CDB}"/>
              </a:ext>
            </a:extLst>
          </p:cNvPr>
          <p:cNvGrpSpPr/>
          <p:nvPr/>
        </p:nvGrpSpPr>
        <p:grpSpPr>
          <a:xfrm>
            <a:off x="7574068" y="4555825"/>
            <a:ext cx="882427" cy="817437"/>
            <a:chOff x="9100338" y="3854663"/>
            <a:chExt cx="1360126" cy="1259954"/>
          </a:xfrm>
        </p:grpSpPr>
        <p:sp>
          <p:nvSpPr>
            <p:cNvPr id="72" name="Rectangle 71">
              <a:extLst>
                <a:ext uri="{FF2B5EF4-FFF2-40B4-BE49-F238E27FC236}">
                  <a16:creationId xmlns:a16="http://schemas.microsoft.com/office/drawing/2014/main" id="{AB32EDD4-547D-461C-BDA9-B46DDCBBE3D4}"/>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75">
              <a:extLst>
                <a:ext uri="{FF2B5EF4-FFF2-40B4-BE49-F238E27FC236}">
                  <a16:creationId xmlns:a16="http://schemas.microsoft.com/office/drawing/2014/main" id="{852EA4DE-EA9A-4945-A12A-E0792B8D17A0}"/>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7857" tIns="43929" rIns="87857" bIns="43929" numCol="1" anchor="t" anchorCtr="0" compatLnSpc="1">
              <a:prstTxWarp prst="textNoShape">
                <a:avLst/>
              </a:prstTxWarp>
              <a:noAutofit/>
            </a:bodyPr>
            <a:lstStyle/>
            <a:p>
              <a:pPr defTabSz="896171"/>
              <a:endParaRPr lang="en-US" sz="1729" dirty="0">
                <a:solidFill>
                  <a:srgbClr val="000000"/>
                </a:solidFill>
                <a:latin typeface="Segoe UI"/>
              </a:endParaRPr>
            </a:p>
          </p:txBody>
        </p:sp>
      </p:grpSp>
      <p:grpSp>
        <p:nvGrpSpPr>
          <p:cNvPr id="74" name="Group 73">
            <a:extLst>
              <a:ext uri="{FF2B5EF4-FFF2-40B4-BE49-F238E27FC236}">
                <a16:creationId xmlns:a16="http://schemas.microsoft.com/office/drawing/2014/main" id="{92DB8FEE-55EB-4F3C-BFF0-80DC5A50C159}"/>
              </a:ext>
            </a:extLst>
          </p:cNvPr>
          <p:cNvGrpSpPr/>
          <p:nvPr/>
        </p:nvGrpSpPr>
        <p:grpSpPr>
          <a:xfrm>
            <a:off x="8622640" y="4555825"/>
            <a:ext cx="882427" cy="817437"/>
            <a:chOff x="9100338" y="3854663"/>
            <a:chExt cx="1360126" cy="1259954"/>
          </a:xfrm>
        </p:grpSpPr>
        <p:sp>
          <p:nvSpPr>
            <p:cNvPr id="75" name="Rectangle 74">
              <a:extLst>
                <a:ext uri="{FF2B5EF4-FFF2-40B4-BE49-F238E27FC236}">
                  <a16:creationId xmlns:a16="http://schemas.microsoft.com/office/drawing/2014/main" id="{896173E6-750F-4730-96B5-A0977F0F628E}"/>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Freeform 75">
              <a:extLst>
                <a:ext uri="{FF2B5EF4-FFF2-40B4-BE49-F238E27FC236}">
                  <a16:creationId xmlns:a16="http://schemas.microsoft.com/office/drawing/2014/main" id="{2614D1F7-C210-4A93-80CD-11F641645364}"/>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7857" tIns="43929" rIns="87857" bIns="43929" numCol="1" anchor="t" anchorCtr="0" compatLnSpc="1">
              <a:prstTxWarp prst="textNoShape">
                <a:avLst/>
              </a:prstTxWarp>
              <a:noAutofit/>
            </a:bodyPr>
            <a:lstStyle/>
            <a:p>
              <a:pPr defTabSz="896171"/>
              <a:endParaRPr lang="en-US" sz="1729" dirty="0">
                <a:solidFill>
                  <a:srgbClr val="000000"/>
                </a:solidFill>
                <a:latin typeface="Segoe UI"/>
              </a:endParaRPr>
            </a:p>
          </p:txBody>
        </p:sp>
      </p:grpSp>
      <p:grpSp>
        <p:nvGrpSpPr>
          <p:cNvPr id="77" name="Group 76">
            <a:extLst>
              <a:ext uri="{FF2B5EF4-FFF2-40B4-BE49-F238E27FC236}">
                <a16:creationId xmlns:a16="http://schemas.microsoft.com/office/drawing/2014/main" id="{7CB63BE8-9FEE-4871-9E5A-EC074DE3BA0A}"/>
              </a:ext>
            </a:extLst>
          </p:cNvPr>
          <p:cNvGrpSpPr/>
          <p:nvPr/>
        </p:nvGrpSpPr>
        <p:grpSpPr>
          <a:xfrm>
            <a:off x="9671213" y="4555825"/>
            <a:ext cx="882427" cy="817437"/>
            <a:chOff x="9100338" y="3854663"/>
            <a:chExt cx="1360126" cy="1259954"/>
          </a:xfrm>
        </p:grpSpPr>
        <p:sp>
          <p:nvSpPr>
            <p:cNvPr id="78" name="Rectangle 77">
              <a:extLst>
                <a:ext uri="{FF2B5EF4-FFF2-40B4-BE49-F238E27FC236}">
                  <a16:creationId xmlns:a16="http://schemas.microsoft.com/office/drawing/2014/main" id="{4A531EC1-E346-4138-A56A-DAEAFF9A36A7}"/>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Freeform 75">
              <a:extLst>
                <a:ext uri="{FF2B5EF4-FFF2-40B4-BE49-F238E27FC236}">
                  <a16:creationId xmlns:a16="http://schemas.microsoft.com/office/drawing/2014/main" id="{7F08F4B8-7F1C-4A95-AC7D-9AF9395C66FF}"/>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7857" tIns="43929" rIns="87857" bIns="43929" numCol="1" anchor="t" anchorCtr="0" compatLnSpc="1">
              <a:prstTxWarp prst="textNoShape">
                <a:avLst/>
              </a:prstTxWarp>
              <a:noAutofit/>
            </a:bodyPr>
            <a:lstStyle/>
            <a:p>
              <a:pPr defTabSz="896171"/>
              <a:endParaRPr lang="en-US" sz="1729" dirty="0">
                <a:solidFill>
                  <a:srgbClr val="000000"/>
                </a:solidFill>
                <a:latin typeface="Segoe UI"/>
              </a:endParaRPr>
            </a:p>
          </p:txBody>
        </p:sp>
      </p:grpSp>
      <p:grpSp>
        <p:nvGrpSpPr>
          <p:cNvPr id="83" name="Group 82">
            <a:extLst>
              <a:ext uri="{FF2B5EF4-FFF2-40B4-BE49-F238E27FC236}">
                <a16:creationId xmlns:a16="http://schemas.microsoft.com/office/drawing/2014/main" id="{CCDEFBA5-13DF-48E0-A200-5DA25A102CF7}"/>
              </a:ext>
            </a:extLst>
          </p:cNvPr>
          <p:cNvGrpSpPr/>
          <p:nvPr/>
        </p:nvGrpSpPr>
        <p:grpSpPr>
          <a:xfrm>
            <a:off x="10719785" y="4555825"/>
            <a:ext cx="882427" cy="817437"/>
            <a:chOff x="9100338" y="3854663"/>
            <a:chExt cx="1360126" cy="1259954"/>
          </a:xfrm>
        </p:grpSpPr>
        <p:sp>
          <p:nvSpPr>
            <p:cNvPr id="84" name="Rectangle 83">
              <a:extLst>
                <a:ext uri="{FF2B5EF4-FFF2-40B4-BE49-F238E27FC236}">
                  <a16:creationId xmlns:a16="http://schemas.microsoft.com/office/drawing/2014/main" id="{88752AD0-7D46-4B9D-B01D-13A78B593532}"/>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Freeform 75">
              <a:extLst>
                <a:ext uri="{FF2B5EF4-FFF2-40B4-BE49-F238E27FC236}">
                  <a16:creationId xmlns:a16="http://schemas.microsoft.com/office/drawing/2014/main" id="{4146CDB8-33A3-4FB1-BC36-E301A8050408}"/>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7857" tIns="43929" rIns="87857" bIns="43929" numCol="1" anchor="t" anchorCtr="0" compatLnSpc="1">
              <a:prstTxWarp prst="textNoShape">
                <a:avLst/>
              </a:prstTxWarp>
              <a:noAutofit/>
            </a:bodyPr>
            <a:lstStyle/>
            <a:p>
              <a:pPr defTabSz="896171"/>
              <a:endParaRPr lang="en-US" sz="1729" dirty="0">
                <a:solidFill>
                  <a:srgbClr val="000000"/>
                </a:solidFill>
                <a:latin typeface="Segoe UI"/>
              </a:endParaRPr>
            </a:p>
          </p:txBody>
        </p:sp>
      </p:grpSp>
      <p:grpSp>
        <p:nvGrpSpPr>
          <p:cNvPr id="86" name="Group 85">
            <a:extLst>
              <a:ext uri="{FF2B5EF4-FFF2-40B4-BE49-F238E27FC236}">
                <a16:creationId xmlns:a16="http://schemas.microsoft.com/office/drawing/2014/main" id="{EAC25AB7-6210-4D30-81ED-BEE0398A3FFD}"/>
              </a:ext>
            </a:extLst>
          </p:cNvPr>
          <p:cNvGrpSpPr/>
          <p:nvPr/>
        </p:nvGrpSpPr>
        <p:grpSpPr>
          <a:xfrm>
            <a:off x="7574068" y="5524405"/>
            <a:ext cx="882427" cy="817437"/>
            <a:chOff x="9100338" y="3854663"/>
            <a:chExt cx="1360126" cy="1259954"/>
          </a:xfrm>
        </p:grpSpPr>
        <p:sp>
          <p:nvSpPr>
            <p:cNvPr id="87" name="Rectangle 86">
              <a:extLst>
                <a:ext uri="{FF2B5EF4-FFF2-40B4-BE49-F238E27FC236}">
                  <a16:creationId xmlns:a16="http://schemas.microsoft.com/office/drawing/2014/main" id="{FC9EABA6-4840-44D8-9117-CCB29A7403B5}"/>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75">
              <a:extLst>
                <a:ext uri="{FF2B5EF4-FFF2-40B4-BE49-F238E27FC236}">
                  <a16:creationId xmlns:a16="http://schemas.microsoft.com/office/drawing/2014/main" id="{83AC7CB1-BF2E-44AB-9A05-9EC733E3580B}"/>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7857" tIns="43929" rIns="87857" bIns="43929" numCol="1" anchor="t" anchorCtr="0" compatLnSpc="1">
              <a:prstTxWarp prst="textNoShape">
                <a:avLst/>
              </a:prstTxWarp>
              <a:noAutofit/>
            </a:bodyPr>
            <a:lstStyle/>
            <a:p>
              <a:pPr defTabSz="896171"/>
              <a:endParaRPr lang="en-US" sz="1729" dirty="0">
                <a:solidFill>
                  <a:srgbClr val="000000"/>
                </a:solidFill>
                <a:latin typeface="Segoe UI"/>
              </a:endParaRPr>
            </a:p>
          </p:txBody>
        </p:sp>
      </p:grpSp>
      <p:grpSp>
        <p:nvGrpSpPr>
          <p:cNvPr id="89" name="Group 88">
            <a:extLst>
              <a:ext uri="{FF2B5EF4-FFF2-40B4-BE49-F238E27FC236}">
                <a16:creationId xmlns:a16="http://schemas.microsoft.com/office/drawing/2014/main" id="{4204B1DF-6B01-46DA-8459-F2FCE65D6B12}"/>
              </a:ext>
            </a:extLst>
          </p:cNvPr>
          <p:cNvGrpSpPr/>
          <p:nvPr/>
        </p:nvGrpSpPr>
        <p:grpSpPr>
          <a:xfrm>
            <a:off x="8622640" y="5524405"/>
            <a:ext cx="882427" cy="817437"/>
            <a:chOff x="9100338" y="3854663"/>
            <a:chExt cx="1360126" cy="1259954"/>
          </a:xfrm>
        </p:grpSpPr>
        <p:sp>
          <p:nvSpPr>
            <p:cNvPr id="90" name="Rectangle 89">
              <a:extLst>
                <a:ext uri="{FF2B5EF4-FFF2-40B4-BE49-F238E27FC236}">
                  <a16:creationId xmlns:a16="http://schemas.microsoft.com/office/drawing/2014/main" id="{0E5F46B9-EEB9-4E21-927F-C57795FB820F}"/>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75">
              <a:extLst>
                <a:ext uri="{FF2B5EF4-FFF2-40B4-BE49-F238E27FC236}">
                  <a16:creationId xmlns:a16="http://schemas.microsoft.com/office/drawing/2014/main" id="{88E59338-90A0-41D7-B83C-FF717AC5F304}"/>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7857" tIns="43929" rIns="87857" bIns="43929" numCol="1" anchor="t" anchorCtr="0" compatLnSpc="1">
              <a:prstTxWarp prst="textNoShape">
                <a:avLst/>
              </a:prstTxWarp>
              <a:noAutofit/>
            </a:bodyPr>
            <a:lstStyle/>
            <a:p>
              <a:pPr defTabSz="896171"/>
              <a:endParaRPr lang="en-US" sz="1729" dirty="0">
                <a:solidFill>
                  <a:srgbClr val="000000"/>
                </a:solidFill>
                <a:latin typeface="Segoe UI"/>
              </a:endParaRPr>
            </a:p>
          </p:txBody>
        </p:sp>
      </p:grpSp>
      <p:grpSp>
        <p:nvGrpSpPr>
          <p:cNvPr id="92" name="Group 91">
            <a:extLst>
              <a:ext uri="{FF2B5EF4-FFF2-40B4-BE49-F238E27FC236}">
                <a16:creationId xmlns:a16="http://schemas.microsoft.com/office/drawing/2014/main" id="{463985E1-FD42-460A-A699-47E8FF560FA8}"/>
              </a:ext>
            </a:extLst>
          </p:cNvPr>
          <p:cNvGrpSpPr/>
          <p:nvPr/>
        </p:nvGrpSpPr>
        <p:grpSpPr>
          <a:xfrm>
            <a:off x="9671213" y="5524405"/>
            <a:ext cx="882427" cy="817437"/>
            <a:chOff x="9100338" y="3854663"/>
            <a:chExt cx="1360126" cy="1259954"/>
          </a:xfrm>
        </p:grpSpPr>
        <p:sp>
          <p:nvSpPr>
            <p:cNvPr id="93" name="Rectangle 92">
              <a:extLst>
                <a:ext uri="{FF2B5EF4-FFF2-40B4-BE49-F238E27FC236}">
                  <a16:creationId xmlns:a16="http://schemas.microsoft.com/office/drawing/2014/main" id="{2C3570F9-FDB6-482A-80B3-918A539FCF3A}"/>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75">
              <a:extLst>
                <a:ext uri="{FF2B5EF4-FFF2-40B4-BE49-F238E27FC236}">
                  <a16:creationId xmlns:a16="http://schemas.microsoft.com/office/drawing/2014/main" id="{6991149F-B0E9-4103-B6F4-E54181B4CD78}"/>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7857" tIns="43929" rIns="87857" bIns="43929" numCol="1" anchor="t" anchorCtr="0" compatLnSpc="1">
              <a:prstTxWarp prst="textNoShape">
                <a:avLst/>
              </a:prstTxWarp>
              <a:noAutofit/>
            </a:bodyPr>
            <a:lstStyle/>
            <a:p>
              <a:pPr defTabSz="896171"/>
              <a:endParaRPr lang="en-US" sz="1729" dirty="0">
                <a:solidFill>
                  <a:srgbClr val="000000"/>
                </a:solidFill>
                <a:latin typeface="Segoe UI"/>
              </a:endParaRPr>
            </a:p>
          </p:txBody>
        </p:sp>
      </p:grpSp>
      <p:grpSp>
        <p:nvGrpSpPr>
          <p:cNvPr id="95" name="Group 94">
            <a:extLst>
              <a:ext uri="{FF2B5EF4-FFF2-40B4-BE49-F238E27FC236}">
                <a16:creationId xmlns:a16="http://schemas.microsoft.com/office/drawing/2014/main" id="{B43576F9-BF70-4807-A947-D470802CA7E2}"/>
              </a:ext>
            </a:extLst>
          </p:cNvPr>
          <p:cNvGrpSpPr/>
          <p:nvPr/>
        </p:nvGrpSpPr>
        <p:grpSpPr>
          <a:xfrm>
            <a:off x="10719785" y="5524405"/>
            <a:ext cx="882427" cy="817437"/>
            <a:chOff x="9100338" y="3854663"/>
            <a:chExt cx="1360126" cy="1259954"/>
          </a:xfrm>
        </p:grpSpPr>
        <p:sp>
          <p:nvSpPr>
            <p:cNvPr id="96" name="Rectangle 95">
              <a:extLst>
                <a:ext uri="{FF2B5EF4-FFF2-40B4-BE49-F238E27FC236}">
                  <a16:creationId xmlns:a16="http://schemas.microsoft.com/office/drawing/2014/main" id="{04C7AD0D-C3F8-42EA-8808-245E1AAE6778}"/>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Freeform 75">
              <a:extLst>
                <a:ext uri="{FF2B5EF4-FFF2-40B4-BE49-F238E27FC236}">
                  <a16:creationId xmlns:a16="http://schemas.microsoft.com/office/drawing/2014/main" id="{C89D957A-EB8A-4995-AF50-C1367A7A7D57}"/>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7857" tIns="43929" rIns="87857" bIns="43929" numCol="1" anchor="t" anchorCtr="0" compatLnSpc="1">
              <a:prstTxWarp prst="textNoShape">
                <a:avLst/>
              </a:prstTxWarp>
              <a:noAutofit/>
            </a:bodyPr>
            <a:lstStyle/>
            <a:p>
              <a:pPr defTabSz="896171"/>
              <a:endParaRPr lang="en-US" sz="1729" dirty="0">
                <a:solidFill>
                  <a:srgbClr val="000000"/>
                </a:solidFill>
                <a:latin typeface="Segoe UI"/>
              </a:endParaRPr>
            </a:p>
          </p:txBody>
        </p:sp>
      </p:grpSp>
      <p:grpSp>
        <p:nvGrpSpPr>
          <p:cNvPr id="122" name="Group 121">
            <a:extLst>
              <a:ext uri="{FF2B5EF4-FFF2-40B4-BE49-F238E27FC236}">
                <a16:creationId xmlns:a16="http://schemas.microsoft.com/office/drawing/2014/main" id="{D358130E-505B-483C-B7BB-B0F04AE5E08B}"/>
              </a:ext>
            </a:extLst>
          </p:cNvPr>
          <p:cNvGrpSpPr/>
          <p:nvPr/>
        </p:nvGrpSpPr>
        <p:grpSpPr>
          <a:xfrm>
            <a:off x="357961" y="1341050"/>
            <a:ext cx="6864957" cy="4326963"/>
            <a:chOff x="365138" y="1367444"/>
            <a:chExt cx="7002614" cy="4413728"/>
          </a:xfrm>
        </p:grpSpPr>
        <p:sp>
          <p:nvSpPr>
            <p:cNvPr id="24" name="Rectangle 23">
              <a:extLst>
                <a:ext uri="{FF2B5EF4-FFF2-40B4-BE49-F238E27FC236}">
                  <a16:creationId xmlns:a16="http://schemas.microsoft.com/office/drawing/2014/main" id="{49C50CEF-BEE8-4EA7-869A-C16E02DB2A20}"/>
                </a:ext>
              </a:extLst>
            </p:cNvPr>
            <p:cNvSpPr/>
            <p:nvPr/>
          </p:nvSpPr>
          <p:spPr>
            <a:xfrm>
              <a:off x="868680" y="1367444"/>
              <a:ext cx="6499072" cy="441372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435743">
                <a:spcBef>
                  <a:spcPct val="0"/>
                </a:spcBef>
                <a:spcAft>
                  <a:spcPts val="1765"/>
                </a:spcAft>
              </a:pPr>
              <a:r>
                <a:rPr lang="en-GB" sz="2745" dirty="0">
                  <a:solidFill>
                    <a:schemeClr val="accent1"/>
                  </a:solidFill>
                  <a:latin typeface="+mj-lt"/>
                </a:rPr>
                <a:t>High performance provisioning of </a:t>
              </a:r>
              <a:br>
                <a:rPr lang="en-GB" sz="2745" dirty="0">
                  <a:solidFill>
                    <a:schemeClr val="accent1"/>
                  </a:solidFill>
                  <a:latin typeface="+mj-lt"/>
                </a:rPr>
              </a:br>
              <a:r>
                <a:rPr lang="en-GB" sz="2745" dirty="0">
                  <a:solidFill>
                    <a:schemeClr val="accent1"/>
                  </a:solidFill>
                  <a:latin typeface="+mj-lt"/>
                </a:rPr>
                <a:t>1000+ </a:t>
              </a:r>
              <a:r>
                <a:rPr lang="en-GB" sz="2745" dirty="0" err="1">
                  <a:solidFill>
                    <a:schemeClr val="accent1"/>
                  </a:solidFill>
                  <a:latin typeface="+mj-lt"/>
                </a:rPr>
                <a:t>VMs</a:t>
              </a:r>
              <a:endParaRPr lang="en-GB" sz="2745" dirty="0">
                <a:solidFill>
                  <a:schemeClr val="accent1"/>
                </a:solidFill>
                <a:latin typeface="+mj-lt"/>
              </a:endParaRPr>
            </a:p>
            <a:p>
              <a:pPr defTabSz="435743">
                <a:spcBef>
                  <a:spcPct val="0"/>
                </a:spcBef>
                <a:spcAft>
                  <a:spcPts val="1765"/>
                </a:spcAft>
              </a:pPr>
              <a:r>
                <a:rPr lang="en-GB" sz="2745" dirty="0">
                  <a:solidFill>
                    <a:schemeClr val="accent1"/>
                  </a:solidFill>
                  <a:latin typeface="+mj-lt"/>
                </a:rPr>
                <a:t>Auto-configuration at scale</a:t>
              </a:r>
            </a:p>
            <a:p>
              <a:pPr defTabSz="435743">
                <a:spcBef>
                  <a:spcPct val="0"/>
                </a:spcBef>
                <a:spcAft>
                  <a:spcPts val="1765"/>
                </a:spcAft>
              </a:pPr>
              <a:r>
                <a:rPr lang="en-GB" sz="2745" dirty="0">
                  <a:solidFill>
                    <a:schemeClr val="accent1"/>
                  </a:solidFill>
                  <a:latin typeface="+mj-lt"/>
                </a:rPr>
                <a:t>Auto-scale based on schedule and </a:t>
              </a:r>
              <a:br>
                <a:rPr lang="en-GB" sz="2745" dirty="0">
                  <a:solidFill>
                    <a:schemeClr val="accent1"/>
                  </a:solidFill>
                  <a:latin typeface="+mj-lt"/>
                </a:rPr>
              </a:br>
              <a:r>
                <a:rPr lang="en-GB" sz="2745" dirty="0">
                  <a:solidFill>
                    <a:schemeClr val="accent1"/>
                  </a:solidFill>
                  <a:latin typeface="+mj-lt"/>
                </a:rPr>
                <a:t>resource metrics</a:t>
              </a:r>
            </a:p>
            <a:p>
              <a:pPr defTabSz="435743">
                <a:spcBef>
                  <a:spcPct val="0"/>
                </a:spcBef>
                <a:spcAft>
                  <a:spcPts val="1765"/>
                </a:spcAft>
              </a:pPr>
              <a:r>
                <a:rPr lang="en-GB" sz="2745" dirty="0">
                  <a:solidFill>
                    <a:schemeClr val="accent1"/>
                  </a:solidFill>
                  <a:latin typeface="+mj-lt"/>
                </a:rPr>
                <a:t>Easy updates at scale</a:t>
              </a:r>
            </a:p>
            <a:p>
              <a:pPr defTabSz="435743">
                <a:spcBef>
                  <a:spcPct val="0"/>
                </a:spcBef>
                <a:spcAft>
                  <a:spcPts val="1765"/>
                </a:spcAft>
              </a:pPr>
              <a:r>
                <a:rPr lang="en-GB" sz="2745" dirty="0">
                  <a:solidFill>
                    <a:schemeClr val="accent1"/>
                  </a:solidFill>
                  <a:latin typeface="+mj-lt"/>
                </a:rPr>
                <a:t>Simple Portal Integration</a:t>
              </a:r>
            </a:p>
          </p:txBody>
        </p:sp>
        <p:sp>
          <p:nvSpPr>
            <p:cNvPr id="117" name="Graphic 8">
              <a:extLst>
                <a:ext uri="{FF2B5EF4-FFF2-40B4-BE49-F238E27FC236}">
                  <a16:creationId xmlns:a16="http://schemas.microsoft.com/office/drawing/2014/main" id="{3C360A07-35BB-4DCC-9EF7-9A11E47604F2}"/>
                </a:ext>
              </a:extLst>
            </p:cNvPr>
            <p:cNvSpPr/>
            <p:nvPr/>
          </p:nvSpPr>
          <p:spPr>
            <a:xfrm rot="10800000">
              <a:off x="365138" y="1470804"/>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sz="1765"/>
            </a:p>
          </p:txBody>
        </p:sp>
        <p:sp>
          <p:nvSpPr>
            <p:cNvPr id="118" name="Graphic 8">
              <a:extLst>
                <a:ext uri="{FF2B5EF4-FFF2-40B4-BE49-F238E27FC236}">
                  <a16:creationId xmlns:a16="http://schemas.microsoft.com/office/drawing/2014/main" id="{21448528-A256-4077-98DE-0E8F5B20CC5B}"/>
                </a:ext>
              </a:extLst>
            </p:cNvPr>
            <p:cNvSpPr/>
            <p:nvPr/>
          </p:nvSpPr>
          <p:spPr>
            <a:xfrm rot="10800000">
              <a:off x="365138" y="2549327"/>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sz="1765"/>
            </a:p>
          </p:txBody>
        </p:sp>
        <p:sp>
          <p:nvSpPr>
            <p:cNvPr id="119" name="Graphic 8">
              <a:extLst>
                <a:ext uri="{FF2B5EF4-FFF2-40B4-BE49-F238E27FC236}">
                  <a16:creationId xmlns:a16="http://schemas.microsoft.com/office/drawing/2014/main" id="{DE1F9191-4D40-4006-8730-17A05815AAF2}"/>
                </a:ext>
              </a:extLst>
            </p:cNvPr>
            <p:cNvSpPr/>
            <p:nvPr/>
          </p:nvSpPr>
          <p:spPr>
            <a:xfrm rot="10800000">
              <a:off x="365138" y="3182373"/>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sz="1765"/>
            </a:p>
          </p:txBody>
        </p:sp>
        <p:sp>
          <p:nvSpPr>
            <p:cNvPr id="120" name="Graphic 8">
              <a:extLst>
                <a:ext uri="{FF2B5EF4-FFF2-40B4-BE49-F238E27FC236}">
                  <a16:creationId xmlns:a16="http://schemas.microsoft.com/office/drawing/2014/main" id="{12FFF78E-C25D-445C-93FF-484B08F32B4E}"/>
                </a:ext>
              </a:extLst>
            </p:cNvPr>
            <p:cNvSpPr/>
            <p:nvPr/>
          </p:nvSpPr>
          <p:spPr>
            <a:xfrm rot="10800000">
              <a:off x="365138" y="4260896"/>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sz="1765"/>
            </a:p>
          </p:txBody>
        </p:sp>
        <p:sp>
          <p:nvSpPr>
            <p:cNvPr id="121" name="Graphic 8">
              <a:extLst>
                <a:ext uri="{FF2B5EF4-FFF2-40B4-BE49-F238E27FC236}">
                  <a16:creationId xmlns:a16="http://schemas.microsoft.com/office/drawing/2014/main" id="{62763CCC-B665-4BA2-B815-6DD0A18DE48A}"/>
                </a:ext>
              </a:extLst>
            </p:cNvPr>
            <p:cNvSpPr/>
            <p:nvPr/>
          </p:nvSpPr>
          <p:spPr>
            <a:xfrm rot="10800000">
              <a:off x="365138" y="4949798"/>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sz="1765"/>
            </a:p>
          </p:txBody>
        </p:sp>
      </p:grpSp>
    </p:spTree>
    <p:extLst>
      <p:ext uri="{BB962C8B-B14F-4D97-AF65-F5344CB8AC3E}">
        <p14:creationId xmlns:p14="http://schemas.microsoft.com/office/powerpoint/2010/main" val="2902312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par>
                                <p:cTn id="8" presetID="35" presetClass="path" presetSubtype="0" decel="100000" fill="hold" nodeType="withEffect">
                                  <p:stCondLst>
                                    <p:cond delay="0"/>
                                  </p:stCondLst>
                                  <p:childTnLst>
                                    <p:animMotion origin="layout" path="M -4.50345E-6 -2.7054E-6 L -0.05284 -2.7054E-6 " pathEditMode="relative" rAng="0" ptsTypes="AA">
                                      <p:cBhvr>
                                        <p:cTn id="9" dur="750" spd="-100000" fill="hold"/>
                                        <p:tgtEl>
                                          <p:spTgt spid="122"/>
                                        </p:tgtEl>
                                        <p:attrNameLst>
                                          <p:attrName>ppt_x</p:attrName>
                                          <p:attrName>ppt_y</p:attrName>
                                        </p:attrNameLst>
                                      </p:cBhvr>
                                      <p:rCtr x="-2642" y="0"/>
                                    </p:animMotion>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childTnLst>
                          </p:cTn>
                        </p:par>
                        <p:par>
                          <p:cTn id="14" fill="hold">
                            <p:stCondLst>
                              <p:cond delay="1250"/>
                            </p:stCondLst>
                            <p:childTnLst>
                              <p:par>
                                <p:cTn id="15" presetID="10" presetClass="entr" presetSubtype="0" fill="hold" grpId="0" nodeType="afterEffect">
                                  <p:stCondLst>
                                    <p:cond delay="0"/>
                                  </p:stCondLst>
                                  <p:childTnLst>
                                    <p:set>
                                      <p:cBhvr>
                                        <p:cTn id="16" dur="1" fill="hold">
                                          <p:stCondLst>
                                            <p:cond delay="0"/>
                                          </p:stCondLst>
                                        </p:cTn>
                                        <p:tgtEl>
                                          <p:spTgt spid="124"/>
                                        </p:tgtEl>
                                        <p:attrNameLst>
                                          <p:attrName>style.visibility</p:attrName>
                                        </p:attrNameLst>
                                      </p:cBhvr>
                                      <p:to>
                                        <p:strVal val="visible"/>
                                      </p:to>
                                    </p:set>
                                    <p:animEffect transition="in" filter="fade">
                                      <p:cBhvr>
                                        <p:cTn id="17" dur="500"/>
                                        <p:tgtEl>
                                          <p:spTgt spid="124"/>
                                        </p:tgtEl>
                                      </p:cBhvr>
                                    </p:animEffect>
                                  </p:childTnLst>
                                </p:cTn>
                              </p:par>
                            </p:childTnLst>
                          </p:cTn>
                        </p:par>
                        <p:par>
                          <p:cTn id="18" fill="hold">
                            <p:stCondLst>
                              <p:cond delay="1750"/>
                            </p:stCondLst>
                            <p:childTnLst>
                              <p:par>
                                <p:cTn id="19" presetID="42" presetClass="entr" presetSubtype="0" fill="hold" nodeType="after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1000"/>
                                        <p:tgtEl>
                                          <p:spTgt spid="44"/>
                                        </p:tgtEl>
                                      </p:cBhvr>
                                    </p:animEffect>
                                    <p:anim calcmode="lin" valueType="num">
                                      <p:cBhvr>
                                        <p:cTn id="22" dur="1000" fill="hold"/>
                                        <p:tgtEl>
                                          <p:spTgt spid="44"/>
                                        </p:tgtEl>
                                        <p:attrNameLst>
                                          <p:attrName>ppt_x</p:attrName>
                                        </p:attrNameLst>
                                      </p:cBhvr>
                                      <p:tavLst>
                                        <p:tav tm="0">
                                          <p:val>
                                            <p:strVal val="#ppt_x"/>
                                          </p:val>
                                        </p:tav>
                                        <p:tav tm="100000">
                                          <p:val>
                                            <p:strVal val="#ppt_x"/>
                                          </p:val>
                                        </p:tav>
                                      </p:tavLst>
                                    </p:anim>
                                    <p:anim calcmode="lin" valueType="num">
                                      <p:cBhvr>
                                        <p:cTn id="23" dur="1000" fill="hold"/>
                                        <p:tgtEl>
                                          <p:spTgt spid="44"/>
                                        </p:tgtEl>
                                        <p:attrNameLst>
                                          <p:attrName>ppt_y</p:attrName>
                                        </p:attrNameLst>
                                      </p:cBhvr>
                                      <p:tavLst>
                                        <p:tav tm="0">
                                          <p:val>
                                            <p:strVal val="#ppt_y+.1"/>
                                          </p:val>
                                        </p:tav>
                                        <p:tav tm="100000">
                                          <p:val>
                                            <p:strVal val="#ppt_y"/>
                                          </p:val>
                                        </p:tav>
                                      </p:tavLst>
                                    </p:anim>
                                  </p:childTnLst>
                                </p:cTn>
                              </p:par>
                            </p:childTnLst>
                          </p:cTn>
                        </p:par>
                        <p:par>
                          <p:cTn id="24" fill="hold">
                            <p:stCondLst>
                              <p:cond delay="2750"/>
                            </p:stCondLst>
                            <p:childTnLst>
                              <p:par>
                                <p:cTn id="25" presetID="10" presetClass="entr" presetSubtype="0" fill="hold" nodeType="after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childTnLst>
                          </p:cTn>
                        </p:par>
                        <p:par>
                          <p:cTn id="28" fill="hold">
                            <p:stCondLst>
                              <p:cond delay="3250"/>
                            </p:stCondLst>
                            <p:childTnLst>
                              <p:par>
                                <p:cTn id="29" presetID="10" presetClass="entr" presetSubtype="0" fill="hold" nodeType="after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fade">
                                      <p:cBhvr>
                                        <p:cTn id="31" dur="500"/>
                                        <p:tgtEl>
                                          <p:spTgt spid="74"/>
                                        </p:tgtEl>
                                      </p:cBhvr>
                                    </p:animEffect>
                                  </p:childTnLst>
                                </p:cTn>
                              </p:par>
                            </p:childTnLst>
                          </p:cTn>
                        </p:par>
                        <p:par>
                          <p:cTn id="32" fill="hold">
                            <p:stCondLst>
                              <p:cond delay="3750"/>
                            </p:stCondLst>
                            <p:childTnLst>
                              <p:par>
                                <p:cTn id="33" presetID="10" presetClass="entr" presetSubtype="0" fill="hold" nodeType="after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childTnLst>
                          </p:cTn>
                        </p:par>
                        <p:par>
                          <p:cTn id="36" fill="hold">
                            <p:stCondLst>
                              <p:cond delay="4250"/>
                            </p:stCondLst>
                            <p:childTnLst>
                              <p:par>
                                <p:cTn id="37" presetID="10" presetClass="entr" presetSubtype="0" fill="hold" nodeType="after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fade">
                                      <p:cBhvr>
                                        <p:cTn id="39" dur="500"/>
                                        <p:tgtEl>
                                          <p:spTgt spid="83"/>
                                        </p:tgtEl>
                                      </p:cBhvr>
                                    </p:animEffect>
                                  </p:childTnLst>
                                </p:cTn>
                              </p:par>
                            </p:childTnLst>
                          </p:cTn>
                        </p:par>
                        <p:par>
                          <p:cTn id="40" fill="hold">
                            <p:stCondLst>
                              <p:cond delay="4750"/>
                            </p:stCondLst>
                            <p:childTnLst>
                              <p:par>
                                <p:cTn id="41" presetID="10" presetClass="entr" presetSubtype="0" fill="hold" nodeType="after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fade">
                                      <p:cBhvr>
                                        <p:cTn id="43" dur="500"/>
                                        <p:tgtEl>
                                          <p:spTgt spid="86"/>
                                        </p:tgtEl>
                                      </p:cBhvr>
                                    </p:animEffect>
                                  </p:childTnLst>
                                </p:cTn>
                              </p:par>
                            </p:childTnLst>
                          </p:cTn>
                        </p:par>
                        <p:par>
                          <p:cTn id="44" fill="hold">
                            <p:stCondLst>
                              <p:cond delay="5250"/>
                            </p:stCondLst>
                            <p:childTnLst>
                              <p:par>
                                <p:cTn id="45" presetID="10" presetClass="entr" presetSubtype="0" fill="hold" nodeType="after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fade">
                                      <p:cBhvr>
                                        <p:cTn id="47" dur="500"/>
                                        <p:tgtEl>
                                          <p:spTgt spid="89"/>
                                        </p:tgtEl>
                                      </p:cBhvr>
                                    </p:animEffect>
                                  </p:childTnLst>
                                </p:cTn>
                              </p:par>
                            </p:childTnLst>
                          </p:cTn>
                        </p:par>
                        <p:par>
                          <p:cTn id="48" fill="hold">
                            <p:stCondLst>
                              <p:cond delay="5750"/>
                            </p:stCondLst>
                            <p:childTnLst>
                              <p:par>
                                <p:cTn id="49" presetID="10" presetClass="entr" presetSubtype="0" fill="hold" nodeType="after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500"/>
                                        <p:tgtEl>
                                          <p:spTgt spid="92"/>
                                        </p:tgtEl>
                                      </p:cBhvr>
                                    </p:animEffect>
                                  </p:childTnLst>
                                </p:cTn>
                              </p:par>
                            </p:childTnLst>
                          </p:cTn>
                        </p:par>
                        <p:par>
                          <p:cTn id="52" fill="hold">
                            <p:stCondLst>
                              <p:cond delay="6250"/>
                            </p:stCondLst>
                            <p:childTnLst>
                              <p:par>
                                <p:cTn id="53" presetID="10" presetClass="entr" presetSubtype="0" fill="hold" nodeType="afterEffect">
                                  <p:stCondLst>
                                    <p:cond delay="0"/>
                                  </p:stCondLst>
                                  <p:childTnLst>
                                    <p:set>
                                      <p:cBhvr>
                                        <p:cTn id="54" dur="1" fill="hold">
                                          <p:stCondLst>
                                            <p:cond delay="0"/>
                                          </p:stCondLst>
                                        </p:cTn>
                                        <p:tgtEl>
                                          <p:spTgt spid="95"/>
                                        </p:tgtEl>
                                        <p:attrNameLst>
                                          <p:attrName>style.visibility</p:attrName>
                                        </p:attrNameLst>
                                      </p:cBhvr>
                                      <p:to>
                                        <p:strVal val="visible"/>
                                      </p:to>
                                    </p:set>
                                    <p:animEffect transition="in" filter="fade">
                                      <p:cBhvr>
                                        <p:cTn id="55"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124"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281154C5-4627-4D50-8D99-AA7CA9DF364B}"/>
              </a:ext>
            </a:extLst>
          </p:cNvPr>
          <p:cNvPicPr>
            <a:picLocks noChangeAspect="1"/>
          </p:cNvPicPr>
          <p:nvPr/>
        </p:nvPicPr>
        <p:blipFill>
          <a:blip r:embed="rId3"/>
          <a:stretch>
            <a:fillRect/>
          </a:stretch>
        </p:blipFill>
        <p:spPr>
          <a:xfrm>
            <a:off x="7659325" y="2753165"/>
            <a:ext cx="4105766" cy="2418805"/>
          </a:xfrm>
          <a:prstGeom prst="rect">
            <a:avLst/>
          </a:prstGeom>
        </p:spPr>
      </p:pic>
      <p:sp>
        <p:nvSpPr>
          <p:cNvPr id="3" name="Title 2"/>
          <p:cNvSpPr>
            <a:spLocks noGrp="1"/>
          </p:cNvSpPr>
          <p:nvPr>
            <p:ph type="title"/>
          </p:nvPr>
        </p:nvSpPr>
        <p:spPr/>
        <p:txBody>
          <a:bodyPr/>
          <a:lstStyle/>
          <a:p>
            <a:r>
              <a:rPr lang="en-US"/>
              <a:t>Why VM Scale Sets?</a:t>
            </a:r>
            <a:endParaRPr lang="en-US" dirty="0"/>
          </a:p>
        </p:txBody>
      </p:sp>
      <p:sp>
        <p:nvSpPr>
          <p:cNvPr id="15" name="Rectangle 14">
            <a:extLst>
              <a:ext uri="{FF2B5EF4-FFF2-40B4-BE49-F238E27FC236}">
                <a16:creationId xmlns:a16="http://schemas.microsoft.com/office/drawing/2014/main" id="{D43E9F19-3678-4A63-B27A-DCC0C9F8E328}"/>
              </a:ext>
            </a:extLst>
          </p:cNvPr>
          <p:cNvSpPr/>
          <p:nvPr/>
        </p:nvSpPr>
        <p:spPr>
          <a:xfrm>
            <a:off x="851602" y="1400811"/>
            <a:ext cx="6614823" cy="302203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435743">
              <a:spcBef>
                <a:spcPts val="882"/>
              </a:spcBef>
            </a:pPr>
            <a:r>
              <a:rPr lang="en-GB" sz="1961" dirty="0">
                <a:solidFill>
                  <a:schemeClr val="tx2"/>
                </a:solidFill>
              </a:rPr>
              <a:t>Manually </a:t>
            </a:r>
            <a:r>
              <a:rPr lang="en-GB" sz="1961" b="1" dirty="0">
                <a:solidFill>
                  <a:schemeClr val="accent1"/>
                </a:solidFill>
                <a:cs typeface="Segoe UI Semibold" panose="020B0702040204020203" pitchFamily="34" charset="0"/>
              </a:rPr>
              <a:t>scale</a:t>
            </a:r>
            <a:r>
              <a:rPr lang="en-GB" sz="1961" dirty="0">
                <a:solidFill>
                  <a:schemeClr val="tx2"/>
                </a:solidFill>
              </a:rPr>
              <a:t> with ‘capacity’ property</a:t>
            </a:r>
          </a:p>
          <a:p>
            <a:pPr defTabSz="435743">
              <a:spcBef>
                <a:spcPts val="882"/>
              </a:spcBef>
            </a:pPr>
            <a:r>
              <a:rPr lang="en-GB" sz="1961" b="1" dirty="0" err="1">
                <a:solidFill>
                  <a:schemeClr val="accent1"/>
                </a:solidFill>
                <a:cs typeface="Segoe UI Semibold" panose="020B0702040204020203" pitchFamily="34" charset="0"/>
              </a:rPr>
              <a:t>Autoscale</a:t>
            </a:r>
            <a:r>
              <a:rPr lang="en-GB" sz="1961" dirty="0">
                <a:solidFill>
                  <a:schemeClr val="tx2"/>
                </a:solidFill>
              </a:rPr>
              <a:t> with host metrics (MDM pipeline) or </a:t>
            </a:r>
            <a:br>
              <a:rPr lang="en-GB" sz="1961" dirty="0">
                <a:solidFill>
                  <a:schemeClr val="tx2"/>
                </a:solidFill>
              </a:rPr>
            </a:br>
            <a:r>
              <a:rPr lang="en-GB" sz="1961" dirty="0">
                <a:solidFill>
                  <a:schemeClr val="tx2"/>
                </a:solidFill>
              </a:rPr>
              <a:t>diagnostic extensions​</a:t>
            </a:r>
          </a:p>
          <a:p>
            <a:pPr defTabSz="435743">
              <a:spcBef>
                <a:spcPts val="882"/>
              </a:spcBef>
            </a:pPr>
            <a:r>
              <a:rPr lang="en-GB" sz="1961" dirty="0">
                <a:solidFill>
                  <a:schemeClr val="tx2"/>
                </a:solidFill>
              </a:rPr>
              <a:t>Small buy-in: Deploy/manage sets of 0 </a:t>
            </a:r>
            <a:r>
              <a:rPr lang="en-GB" sz="1961" dirty="0">
                <a:solidFill>
                  <a:schemeClr val="tx2"/>
                </a:solidFill>
                <a:sym typeface="Wingdings" panose="05000000000000000000" pitchFamily="2" charset="2"/>
              </a:rPr>
              <a:t></a:t>
            </a:r>
            <a:r>
              <a:rPr lang="en-GB" sz="1961" dirty="0">
                <a:solidFill>
                  <a:schemeClr val="tx2"/>
                </a:solidFill>
              </a:rPr>
              <a:t> 100 identically configured </a:t>
            </a:r>
            <a:r>
              <a:rPr lang="en-GB" sz="1961" dirty="0" err="1">
                <a:solidFill>
                  <a:schemeClr val="tx2"/>
                </a:solidFill>
              </a:rPr>
              <a:t>VMs</a:t>
            </a:r>
            <a:r>
              <a:rPr lang="en-GB" sz="1961" dirty="0">
                <a:solidFill>
                  <a:schemeClr val="tx2"/>
                </a:solidFill>
              </a:rPr>
              <a:t> ​</a:t>
            </a:r>
          </a:p>
          <a:p>
            <a:pPr defTabSz="435743">
              <a:spcBef>
                <a:spcPts val="882"/>
              </a:spcBef>
            </a:pPr>
            <a:r>
              <a:rPr lang="en-GB" sz="1961" b="1" dirty="0">
                <a:solidFill>
                  <a:schemeClr val="accent1"/>
                </a:solidFill>
                <a:cs typeface="Segoe UI Semibold" panose="020B0702040204020203" pitchFamily="34" charset="0"/>
              </a:rPr>
              <a:t>Guest OS patching:</a:t>
            </a:r>
            <a:r>
              <a:rPr lang="en-GB" sz="1961" dirty="0">
                <a:solidFill>
                  <a:schemeClr val="accent1"/>
                </a:solidFill>
                <a:latin typeface="Segoe UI Semibold" panose="020B0702040204020203" pitchFamily="34" charset="0"/>
                <a:cs typeface="Segoe UI Semibold" panose="020B0702040204020203" pitchFamily="34" charset="0"/>
              </a:rPr>
              <a:t> </a:t>
            </a:r>
            <a:r>
              <a:rPr lang="en-GB" sz="1961" dirty="0">
                <a:solidFill>
                  <a:schemeClr val="tx2"/>
                </a:solidFill>
              </a:rPr>
              <a:t>Patching primitives allow manually triggered rolling upgrades​​</a:t>
            </a:r>
          </a:p>
          <a:p>
            <a:pPr defTabSz="435743">
              <a:spcBef>
                <a:spcPts val="882"/>
              </a:spcBef>
            </a:pPr>
            <a:r>
              <a:rPr lang="en-GB" sz="1961" b="1" dirty="0">
                <a:solidFill>
                  <a:schemeClr val="accent1"/>
                </a:solidFill>
                <a:cs typeface="Segoe UI Semibold" panose="020B0702040204020203" pitchFamily="34" charset="0"/>
              </a:rPr>
              <a:t>High-availability</a:t>
            </a:r>
            <a:r>
              <a:rPr lang="en-GB" sz="1961" dirty="0">
                <a:solidFill>
                  <a:schemeClr val="tx2"/>
                </a:solidFill>
              </a:rPr>
              <a:t> </a:t>
            </a:r>
            <a:r>
              <a:rPr lang="en-GB" sz="1961" b="1" dirty="0">
                <a:solidFill>
                  <a:schemeClr val="accent1"/>
                </a:solidFill>
                <a:cs typeface="Segoe UI Semibold" panose="020B0702040204020203" pitchFamily="34" charset="0"/>
              </a:rPr>
              <a:t>–</a:t>
            </a:r>
            <a:r>
              <a:rPr lang="en-GB" sz="1961" dirty="0">
                <a:solidFill>
                  <a:schemeClr val="tx2"/>
                </a:solidFill>
              </a:rPr>
              <a:t> Implicit availability set with 5 FDs/5 </a:t>
            </a:r>
            <a:r>
              <a:rPr lang="en-GB" sz="1961" dirty="0" err="1">
                <a:solidFill>
                  <a:schemeClr val="tx2"/>
                </a:solidFill>
              </a:rPr>
              <a:t>UDs</a:t>
            </a:r>
            <a:r>
              <a:rPr lang="en-GB" sz="1961" dirty="0">
                <a:solidFill>
                  <a:schemeClr val="tx2"/>
                </a:solidFill>
              </a:rPr>
              <a:t>​</a:t>
            </a:r>
          </a:p>
        </p:txBody>
      </p:sp>
      <p:sp>
        <p:nvSpPr>
          <p:cNvPr id="31" name="Rectangle 30">
            <a:extLst>
              <a:ext uri="{FF2B5EF4-FFF2-40B4-BE49-F238E27FC236}">
                <a16:creationId xmlns:a16="http://schemas.microsoft.com/office/drawing/2014/main" id="{9371B4E1-7B39-45B1-B8A0-B07284B23B0B}"/>
              </a:ext>
            </a:extLst>
          </p:cNvPr>
          <p:cNvSpPr/>
          <p:nvPr/>
        </p:nvSpPr>
        <p:spPr bwMode="auto">
          <a:xfrm>
            <a:off x="7579897" y="1395686"/>
            <a:ext cx="4156056" cy="5133761"/>
          </a:xfrm>
          <a:prstGeom prst="rect">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5CB8B3DB-AA48-4FA8-B3DC-AA0CAE35D811}"/>
              </a:ext>
            </a:extLst>
          </p:cNvPr>
          <p:cNvSpPr/>
          <p:nvPr/>
        </p:nvSpPr>
        <p:spPr>
          <a:xfrm>
            <a:off x="851603" y="4551537"/>
            <a:ext cx="6438455" cy="184174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435743">
              <a:spcBef>
                <a:spcPct val="0"/>
              </a:spcBef>
              <a:spcAft>
                <a:spcPts val="294"/>
              </a:spcAft>
            </a:pPr>
            <a:r>
              <a:rPr lang="en-GB" sz="1961" b="1" dirty="0">
                <a:solidFill>
                  <a:schemeClr val="accent2"/>
                </a:solidFill>
              </a:rPr>
              <a:t>Availability Sets vs Scale Sets</a:t>
            </a:r>
          </a:p>
          <a:p>
            <a:pPr marL="373494" indent="-253665" defTabSz="435743">
              <a:spcBef>
                <a:spcPct val="0"/>
              </a:spcBef>
              <a:spcAft>
                <a:spcPts val="392"/>
              </a:spcAft>
              <a:buFont typeface="Arial" panose="020B0604020202020204" pitchFamily="34" charset="0"/>
              <a:buChar char="•"/>
            </a:pPr>
            <a:r>
              <a:rPr lang="en-GB" sz="1730" dirty="0">
                <a:solidFill>
                  <a:schemeClr val="tx2"/>
                </a:solidFill>
              </a:rPr>
              <a:t>Avail Set: Multiple different </a:t>
            </a:r>
            <a:r>
              <a:rPr lang="en-GB" sz="1730" dirty="0" err="1">
                <a:solidFill>
                  <a:schemeClr val="tx2"/>
                </a:solidFill>
              </a:rPr>
              <a:t>VMs</a:t>
            </a:r>
            <a:r>
              <a:rPr lang="en-GB" sz="1730" dirty="0">
                <a:solidFill>
                  <a:schemeClr val="tx2"/>
                </a:solidFill>
              </a:rPr>
              <a:t> (image, size, etc.); </a:t>
            </a:r>
            <a:br>
              <a:rPr lang="en-GB" sz="1730" dirty="0">
                <a:solidFill>
                  <a:schemeClr val="tx2"/>
                </a:solidFill>
              </a:rPr>
            </a:br>
            <a:r>
              <a:rPr lang="en-GB" sz="1730" dirty="0">
                <a:solidFill>
                  <a:schemeClr val="tx2"/>
                </a:solidFill>
              </a:rPr>
              <a:t>managed separately</a:t>
            </a:r>
          </a:p>
          <a:p>
            <a:pPr marL="373494" indent="-253665" defTabSz="435743">
              <a:spcBef>
                <a:spcPct val="0"/>
              </a:spcBef>
              <a:spcAft>
                <a:spcPts val="392"/>
              </a:spcAft>
              <a:buFont typeface="Arial" panose="020B0604020202020204" pitchFamily="34" charset="0"/>
              <a:buChar char="•"/>
            </a:pPr>
            <a:r>
              <a:rPr lang="en-GB" sz="1730" dirty="0">
                <a:solidFill>
                  <a:schemeClr val="tx2"/>
                </a:solidFill>
              </a:rPr>
              <a:t>Scale Set: Large count of the same </a:t>
            </a:r>
            <a:r>
              <a:rPr lang="en-GB" sz="1730" dirty="0" err="1">
                <a:solidFill>
                  <a:schemeClr val="tx2"/>
                </a:solidFill>
              </a:rPr>
              <a:t>VMs</a:t>
            </a:r>
            <a:r>
              <a:rPr lang="en-GB" sz="1730" dirty="0">
                <a:solidFill>
                  <a:schemeClr val="tx2"/>
                </a:solidFill>
              </a:rPr>
              <a:t>; managed together</a:t>
            </a:r>
          </a:p>
          <a:p>
            <a:pPr marL="373494" indent="-253665" defTabSz="435743">
              <a:spcBef>
                <a:spcPct val="0"/>
              </a:spcBef>
              <a:spcAft>
                <a:spcPts val="392"/>
              </a:spcAft>
              <a:buFont typeface="Arial" panose="020B0604020202020204" pitchFamily="34" charset="0"/>
              <a:buChar char="•"/>
            </a:pPr>
            <a:r>
              <a:rPr lang="en-GB" sz="1730" dirty="0">
                <a:solidFill>
                  <a:schemeClr val="tx2"/>
                </a:solidFill>
              </a:rPr>
              <a:t>Scale set: Reliable rapid provisioning and scale utilizing similarity of the </a:t>
            </a:r>
            <a:r>
              <a:rPr lang="en-GB" sz="1730" dirty="0" err="1">
                <a:solidFill>
                  <a:schemeClr val="tx2"/>
                </a:solidFill>
              </a:rPr>
              <a:t>VMs</a:t>
            </a:r>
            <a:endParaRPr lang="en-GB" sz="1730" dirty="0">
              <a:solidFill>
                <a:schemeClr val="tx2"/>
              </a:solidFill>
            </a:endParaRPr>
          </a:p>
        </p:txBody>
      </p:sp>
      <p:sp>
        <p:nvSpPr>
          <p:cNvPr id="51" name="Graphic 8">
            <a:extLst>
              <a:ext uri="{FF2B5EF4-FFF2-40B4-BE49-F238E27FC236}">
                <a16:creationId xmlns:a16="http://schemas.microsoft.com/office/drawing/2014/main" id="{797E7521-8386-47E4-A6DE-B6A40AA2D9A1}"/>
              </a:ext>
            </a:extLst>
          </p:cNvPr>
          <p:cNvSpPr/>
          <p:nvPr/>
        </p:nvSpPr>
        <p:spPr>
          <a:xfrm rot="10800000">
            <a:off x="357961" y="1442379"/>
            <a:ext cx="423921" cy="423922"/>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sz="1765"/>
          </a:p>
        </p:txBody>
      </p:sp>
      <p:sp>
        <p:nvSpPr>
          <p:cNvPr id="52" name="Graphic 8">
            <a:extLst>
              <a:ext uri="{FF2B5EF4-FFF2-40B4-BE49-F238E27FC236}">
                <a16:creationId xmlns:a16="http://schemas.microsoft.com/office/drawing/2014/main" id="{8A34F746-5A3D-40FE-A71E-D75D96041B6A}"/>
              </a:ext>
            </a:extLst>
          </p:cNvPr>
          <p:cNvSpPr/>
          <p:nvPr/>
        </p:nvSpPr>
        <p:spPr>
          <a:xfrm rot="10800000">
            <a:off x="357961" y="1862728"/>
            <a:ext cx="423921" cy="423922"/>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sz="1765"/>
          </a:p>
        </p:txBody>
      </p:sp>
      <p:sp>
        <p:nvSpPr>
          <p:cNvPr id="53" name="Graphic 8">
            <a:extLst>
              <a:ext uri="{FF2B5EF4-FFF2-40B4-BE49-F238E27FC236}">
                <a16:creationId xmlns:a16="http://schemas.microsoft.com/office/drawing/2014/main" id="{11C7DBEC-423F-45D7-99AD-59732D3B688B}"/>
              </a:ext>
            </a:extLst>
          </p:cNvPr>
          <p:cNvSpPr/>
          <p:nvPr/>
        </p:nvSpPr>
        <p:spPr>
          <a:xfrm rot="10800000">
            <a:off x="357961" y="2568267"/>
            <a:ext cx="423921" cy="423922"/>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sz="1765"/>
          </a:p>
        </p:txBody>
      </p:sp>
      <p:sp>
        <p:nvSpPr>
          <p:cNvPr id="54" name="Graphic 8">
            <a:extLst>
              <a:ext uri="{FF2B5EF4-FFF2-40B4-BE49-F238E27FC236}">
                <a16:creationId xmlns:a16="http://schemas.microsoft.com/office/drawing/2014/main" id="{C7B71C3D-6E0F-4046-A654-8EEE7F2D3850}"/>
              </a:ext>
            </a:extLst>
          </p:cNvPr>
          <p:cNvSpPr/>
          <p:nvPr/>
        </p:nvSpPr>
        <p:spPr>
          <a:xfrm rot="10800000">
            <a:off x="357961" y="3954511"/>
            <a:ext cx="423921" cy="423922"/>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sz="1765"/>
          </a:p>
        </p:txBody>
      </p:sp>
      <p:sp>
        <p:nvSpPr>
          <p:cNvPr id="55" name="Graphic 8">
            <a:extLst>
              <a:ext uri="{FF2B5EF4-FFF2-40B4-BE49-F238E27FC236}">
                <a16:creationId xmlns:a16="http://schemas.microsoft.com/office/drawing/2014/main" id="{01D00DBC-58D2-425C-BA83-4B0FCF70ACB5}"/>
              </a:ext>
            </a:extLst>
          </p:cNvPr>
          <p:cNvSpPr/>
          <p:nvPr/>
        </p:nvSpPr>
        <p:spPr>
          <a:xfrm rot="10800000">
            <a:off x="357961" y="3273683"/>
            <a:ext cx="423921" cy="423922"/>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sz="1765"/>
          </a:p>
        </p:txBody>
      </p:sp>
      <p:sp>
        <p:nvSpPr>
          <p:cNvPr id="56" name="Graphic 8">
            <a:extLst>
              <a:ext uri="{FF2B5EF4-FFF2-40B4-BE49-F238E27FC236}">
                <a16:creationId xmlns:a16="http://schemas.microsoft.com/office/drawing/2014/main" id="{6D1BF3C1-7808-4ED3-A15A-43CC6956FCD3}"/>
              </a:ext>
            </a:extLst>
          </p:cNvPr>
          <p:cNvSpPr/>
          <p:nvPr/>
        </p:nvSpPr>
        <p:spPr>
          <a:xfrm rot="10800000">
            <a:off x="357961" y="4601299"/>
            <a:ext cx="423921" cy="423922"/>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2"/>
              </a:gs>
              <a:gs pos="71000">
                <a:schemeClr val="accent2">
                  <a:alpha val="60000"/>
                </a:schemeClr>
              </a:gs>
              <a:gs pos="99000">
                <a:schemeClr val="accent2">
                  <a:alpha val="0"/>
                </a:schemeClr>
              </a:gs>
            </a:gsLst>
            <a:lin ang="18900000" scaled="1"/>
            <a:tileRect/>
          </a:gradFill>
          <a:ln w="9525" cap="flat">
            <a:noFill/>
            <a:prstDash val="solid"/>
            <a:miter/>
          </a:ln>
        </p:spPr>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sz="1765"/>
          </a:p>
        </p:txBody>
      </p:sp>
    </p:spTree>
    <p:extLst>
      <p:ext uri="{BB962C8B-B14F-4D97-AF65-F5344CB8AC3E}">
        <p14:creationId xmlns:p14="http://schemas.microsoft.com/office/powerpoint/2010/main" val="157124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F32542-49F1-47E0-B2E7-1BFC6F3CF4B0}"/>
              </a:ext>
            </a:extLst>
          </p:cNvPr>
          <p:cNvSpPr>
            <a:spLocks noGrp="1"/>
          </p:cNvSpPr>
          <p:nvPr>
            <p:ph type="title"/>
          </p:nvPr>
        </p:nvSpPr>
        <p:spPr/>
        <p:txBody>
          <a:bodyPr vert="horz" lIns="91440" tIns="45720" rIns="91440" bIns="45720" rtlCol="0" anchor="ctr">
            <a:normAutofit fontScale="90000"/>
          </a:bodyPr>
          <a:lstStyle/>
          <a:p>
            <a:pPr algn="ctr"/>
            <a:r>
              <a:rPr lang="de-DE" dirty="0"/>
              <a:t>2.1 Create VM Scale Set                                             </a:t>
            </a:r>
          </a:p>
        </p:txBody>
      </p:sp>
      <p:sp>
        <p:nvSpPr>
          <p:cNvPr id="6" name="Text Placeholder 5">
            <a:extLst>
              <a:ext uri="{FF2B5EF4-FFF2-40B4-BE49-F238E27FC236}">
                <a16:creationId xmlns:a16="http://schemas.microsoft.com/office/drawing/2014/main" id="{3FAD3DE8-764A-4EB1-AE8A-2BE36B056D00}"/>
              </a:ext>
            </a:extLst>
          </p:cNvPr>
          <p:cNvSpPr>
            <a:spLocks noGrp="1"/>
          </p:cNvSpPr>
          <p:nvPr>
            <p:ph type="body" sz="quarter" idx="10"/>
          </p:nvPr>
        </p:nvSpPr>
        <p:spPr>
          <a:xfrm>
            <a:off x="586389" y="1434370"/>
            <a:ext cx="9022067" cy="4641271"/>
          </a:xfrm>
        </p:spPr>
        <p:txBody>
          <a:bodyPr/>
          <a:lstStyle/>
          <a:p>
            <a:r>
              <a:rPr lang="en-US" dirty="0"/>
              <a:t>When using PowerShell start here…</a:t>
            </a:r>
          </a:p>
          <a:p>
            <a:endParaRPr lang="en-US" dirty="0"/>
          </a:p>
          <a:p>
            <a:endParaRPr lang="en-US" dirty="0"/>
          </a:p>
          <a:p>
            <a:r>
              <a:rPr lang="en-US" dirty="0"/>
              <a:t>or portal to create a VM Scale Set (VMSS):</a:t>
            </a:r>
          </a:p>
          <a:p>
            <a:pPr marL="914400" lvl="2" indent="-4572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2 Windows instances</a:t>
            </a:r>
          </a:p>
          <a:p>
            <a:pPr marL="914400" lvl="2" indent="-4572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Create a new resource group ‘Ex2-RG’</a:t>
            </a:r>
          </a:p>
          <a:p>
            <a:pPr marL="914400" lvl="2" indent="-4572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New VNET (10.1.0.0/16) + Subnets </a:t>
            </a:r>
            <a:r>
              <a:rPr lang="de-DE" sz="2400" dirty="0">
                <a:latin typeface="Segoe UI Semilight" panose="020B0402040204020203" pitchFamily="34" charset="0"/>
                <a:cs typeface="Segoe UI Semilight" panose="020B0402040204020203" pitchFamily="34" charset="0"/>
              </a:rPr>
              <a:t>10.1.1.0/24</a:t>
            </a:r>
          </a:p>
          <a:p>
            <a:pPr marL="914400" lvl="2" indent="-457200">
              <a:buFont typeface="Arial" panose="020B0604020202020204" pitchFamily="34" charset="0"/>
              <a:buChar char="•"/>
            </a:pPr>
            <a:r>
              <a:rPr lang="de-DE" sz="2400" dirty="0">
                <a:latin typeface="Segoe UI Semilight" panose="020B0402040204020203" pitchFamily="34" charset="0"/>
                <a:cs typeface="Segoe UI Semilight" panose="020B0402040204020203" pitchFamily="34" charset="0"/>
              </a:rPr>
              <a:t>A Loadbalancer Standard with a static public IP</a:t>
            </a:r>
          </a:p>
          <a:p>
            <a:pPr marL="1143000" lvl="3" indent="-457200">
              <a:buFont typeface="Arial" panose="020B0604020202020204" pitchFamily="34" charset="0"/>
              <a:buChar char="•"/>
            </a:pPr>
            <a:r>
              <a:rPr lang="de-DE" sz="2400" dirty="0">
                <a:latin typeface="Segoe UI Semilight" panose="020B0402040204020203" pitchFamily="34" charset="0"/>
                <a:cs typeface="Segoe UI Semilight" panose="020B0402040204020203" pitchFamily="34" charset="0"/>
              </a:rPr>
              <a:t>LB-Rule to forward http traffic (port 80)</a:t>
            </a:r>
          </a:p>
          <a:p>
            <a:pPr marL="1143000" lvl="3" indent="-457200">
              <a:buFont typeface="Arial" panose="020B0604020202020204" pitchFamily="34" charset="0"/>
              <a:buChar char="•"/>
            </a:pPr>
            <a:r>
              <a:rPr lang="de-DE" sz="2400" dirty="0">
                <a:latin typeface="Segoe UI Semilight" panose="020B0402040204020203" pitchFamily="34" charset="0"/>
                <a:cs typeface="Segoe UI Semilight" panose="020B0402040204020203" pitchFamily="34" charset="0"/>
              </a:rPr>
              <a:t>Allow RDP traffic into VMs</a:t>
            </a:r>
          </a:p>
        </p:txBody>
      </p:sp>
      <p:pic>
        <p:nvPicPr>
          <p:cNvPr id="5" name="Picture 4">
            <a:extLst>
              <a:ext uri="{FF2B5EF4-FFF2-40B4-BE49-F238E27FC236}">
                <a16:creationId xmlns:a16="http://schemas.microsoft.com/office/drawing/2014/main" id="{108B730D-1EA5-4272-8AD7-C4574E1D7289}"/>
              </a:ext>
            </a:extLst>
          </p:cNvPr>
          <p:cNvPicPr>
            <a:picLocks noChangeAspect="1"/>
          </p:cNvPicPr>
          <p:nvPr/>
        </p:nvPicPr>
        <p:blipFill>
          <a:blip r:embed="rId2"/>
          <a:stretch>
            <a:fillRect/>
          </a:stretch>
        </p:blipFill>
        <p:spPr>
          <a:xfrm>
            <a:off x="803275" y="2108200"/>
            <a:ext cx="9163050" cy="904875"/>
          </a:xfrm>
          <a:prstGeom prst="rect">
            <a:avLst/>
          </a:prstGeom>
        </p:spPr>
      </p:pic>
    </p:spTree>
    <p:extLst>
      <p:ext uri="{BB962C8B-B14F-4D97-AF65-F5344CB8AC3E}">
        <p14:creationId xmlns:p14="http://schemas.microsoft.com/office/powerpoint/2010/main" val="2713978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500"/>
                                        <p:tgtEl>
                                          <p:spTgt spid="6">
                                            <p:txEl>
                                              <p:pRg st="4" end="4"/>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animEffect transition="in" filter="fade">
                                      <p:cBhvr>
                                        <p:cTn id="11" dur="500"/>
                                        <p:tgtEl>
                                          <p:spTgt spid="6">
                                            <p:txEl>
                                              <p:pRg st="5" end="5"/>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animEffect transition="in" filter="fade">
                                      <p:cBhvr>
                                        <p:cTn id="15" dur="500"/>
                                        <p:tgtEl>
                                          <p:spTgt spid="6">
                                            <p:txEl>
                                              <p:pRg st="6" end="6"/>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animEffect transition="in" filter="fade">
                                      <p:cBhvr>
                                        <p:cTn id="19" dur="500"/>
                                        <p:tgtEl>
                                          <p:spTgt spid="6">
                                            <p:txEl>
                                              <p:pRg st="7" end="7"/>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animEffect transition="in" filter="fade">
                                      <p:cBhvr>
                                        <p:cTn id="23" dur="500"/>
                                        <p:tgtEl>
                                          <p:spTgt spid="6">
                                            <p:txEl>
                                              <p:pRg st="8" end="8"/>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animEffect transition="in" filter="fade">
                                      <p:cBhvr>
                                        <p:cTn id="27"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F7AEA1-EE20-41E1-A39E-4DE3944FADCE}"/>
              </a:ext>
            </a:extLst>
          </p:cNvPr>
          <p:cNvSpPr>
            <a:spLocks noGrp="1"/>
          </p:cNvSpPr>
          <p:nvPr>
            <p:ph type="body" sz="quarter" idx="10"/>
          </p:nvPr>
        </p:nvSpPr>
        <p:spPr>
          <a:xfrm>
            <a:off x="499672" y="678276"/>
            <a:ext cx="2910010" cy="5017986"/>
          </a:xfrm>
        </p:spPr>
        <p:txBody>
          <a:bodyPr vert="horz" lIns="91440" tIns="45720" rIns="91440" bIns="45720" rtlCol="0">
            <a:normAutofit/>
          </a:bodyPr>
          <a:lstStyle/>
          <a:p>
            <a:pPr defTabSz="914400">
              <a:lnSpc>
                <a:spcPct val="90000"/>
              </a:lnSpc>
            </a:pPr>
            <a:r>
              <a:rPr lang="en-US" sz="3600" spc="-50" dirty="0" err="1">
                <a:ln w="3175">
                  <a:noFill/>
                </a:ln>
                <a:solidFill>
                  <a:schemeClr val="tx1"/>
                </a:solidFill>
                <a:latin typeface="+mj-lt"/>
                <a:cs typeface="Segoe UI" pitchFamily="34" charset="0"/>
              </a:rPr>
              <a:t>Ergebnis</a:t>
            </a:r>
            <a:endParaRPr lang="en-US" sz="3600" spc="-50" dirty="0">
              <a:ln w="3175">
                <a:noFill/>
              </a:ln>
              <a:solidFill>
                <a:schemeClr val="tx1"/>
              </a:solidFill>
              <a:latin typeface="+mj-lt"/>
              <a:cs typeface="Segoe UI" pitchFamily="34" charset="0"/>
            </a:endParaRPr>
          </a:p>
          <a:p>
            <a:pPr defTabSz="914400">
              <a:lnSpc>
                <a:spcPct val="90000"/>
              </a:lnSpc>
            </a:pPr>
            <a:endParaRPr lang="en-US" sz="3600" spc="-50" dirty="0">
              <a:ln w="3175">
                <a:noFill/>
              </a:ln>
              <a:solidFill>
                <a:schemeClr val="tx1"/>
              </a:solidFill>
              <a:latin typeface="+mj-lt"/>
              <a:cs typeface="Segoe UI" pitchFamily="34" charset="0"/>
            </a:endParaRPr>
          </a:p>
          <a:p>
            <a:pPr defTabSz="914400">
              <a:lnSpc>
                <a:spcPct val="90000"/>
              </a:lnSpc>
            </a:pPr>
            <a:endParaRPr lang="en-US" sz="3600" spc="-50" dirty="0">
              <a:ln w="3175">
                <a:noFill/>
              </a:ln>
              <a:solidFill>
                <a:schemeClr val="tx1"/>
              </a:solidFill>
              <a:latin typeface="+mj-lt"/>
              <a:cs typeface="Segoe UI" pitchFamily="34" charset="0"/>
            </a:endParaRPr>
          </a:p>
          <a:p>
            <a:pPr defTabSz="914400">
              <a:lnSpc>
                <a:spcPct val="90000"/>
              </a:lnSpc>
            </a:pPr>
            <a:r>
              <a:rPr lang="en-US" sz="3600" spc="-50" dirty="0">
                <a:ln w="3175">
                  <a:noFill/>
                </a:ln>
                <a:solidFill>
                  <a:schemeClr val="tx1"/>
                </a:solidFill>
                <a:latin typeface="+mj-lt"/>
                <a:cs typeface="Segoe UI" pitchFamily="34" charset="0"/>
              </a:rPr>
              <a:t>2.1 Create VM Scale Set</a:t>
            </a:r>
          </a:p>
        </p:txBody>
      </p:sp>
      <p:pic>
        <p:nvPicPr>
          <p:cNvPr id="4" name="Picture 3">
            <a:extLst>
              <a:ext uri="{FF2B5EF4-FFF2-40B4-BE49-F238E27FC236}">
                <a16:creationId xmlns:a16="http://schemas.microsoft.com/office/drawing/2014/main" id="{5E7667BB-292D-4194-814A-4994F41DEE66}"/>
              </a:ext>
            </a:extLst>
          </p:cNvPr>
          <p:cNvPicPr>
            <a:picLocks noChangeAspect="1"/>
          </p:cNvPicPr>
          <p:nvPr/>
        </p:nvPicPr>
        <p:blipFill rotWithShape="1">
          <a:blip r:embed="rId2"/>
          <a:srcRect r="19763" b="-1"/>
          <a:stretch/>
        </p:blipFill>
        <p:spPr>
          <a:xfrm>
            <a:off x="3409682" y="678276"/>
            <a:ext cx="8282646" cy="5677554"/>
          </a:xfrm>
          <a:prstGeom prst="rect">
            <a:avLst/>
          </a:prstGeom>
        </p:spPr>
      </p:pic>
    </p:spTree>
    <p:extLst>
      <p:ext uri="{BB962C8B-B14F-4D97-AF65-F5344CB8AC3E}">
        <p14:creationId xmlns:p14="http://schemas.microsoft.com/office/powerpoint/2010/main" val="28133135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F32542-49F1-47E0-B2E7-1BFC6F3CF4B0}"/>
              </a:ext>
            </a:extLst>
          </p:cNvPr>
          <p:cNvSpPr>
            <a:spLocks noGrp="1"/>
          </p:cNvSpPr>
          <p:nvPr>
            <p:ph type="title"/>
          </p:nvPr>
        </p:nvSpPr>
        <p:spPr/>
        <p:txBody>
          <a:bodyPr vert="horz" lIns="91440" tIns="45720" rIns="91440" bIns="45720" rtlCol="0" anchor="ctr">
            <a:normAutofit fontScale="90000"/>
          </a:bodyPr>
          <a:lstStyle/>
          <a:p>
            <a:pPr algn="ctr"/>
            <a:r>
              <a:rPr lang="de-DE" dirty="0"/>
              <a:t>2.2 Azure Automation</a:t>
            </a:r>
          </a:p>
        </p:txBody>
      </p:sp>
      <p:sp>
        <p:nvSpPr>
          <p:cNvPr id="6" name="Text Placeholder 5">
            <a:extLst>
              <a:ext uri="{FF2B5EF4-FFF2-40B4-BE49-F238E27FC236}">
                <a16:creationId xmlns:a16="http://schemas.microsoft.com/office/drawing/2014/main" id="{3FAD3DE8-764A-4EB1-AE8A-2BE36B056D00}"/>
              </a:ext>
            </a:extLst>
          </p:cNvPr>
          <p:cNvSpPr>
            <a:spLocks noGrp="1"/>
          </p:cNvSpPr>
          <p:nvPr>
            <p:ph type="body" sz="quarter" idx="10"/>
          </p:nvPr>
        </p:nvSpPr>
        <p:spPr>
          <a:xfrm>
            <a:off x="586389" y="1434370"/>
            <a:ext cx="9022067" cy="1895904"/>
          </a:xfrm>
        </p:spPr>
        <p:txBody>
          <a:bodyPr/>
          <a:lstStyle/>
          <a:p>
            <a:r>
              <a:rPr lang="en-US" dirty="0"/>
              <a:t>Use PowerShell and start here…</a:t>
            </a:r>
          </a:p>
          <a:p>
            <a:r>
              <a:rPr lang="en-US" dirty="0"/>
              <a:t>Load </a:t>
            </a:r>
            <a:r>
              <a:rPr lang="en-US" dirty="0">
                <a:latin typeface="Courier New" panose="02070309020205020404" pitchFamily="49" charset="0"/>
                <a:cs typeface="Courier New" panose="02070309020205020404" pitchFamily="49" charset="0"/>
              </a:rPr>
              <a:t>AzureAutomation.ps1 </a:t>
            </a:r>
            <a:r>
              <a:rPr lang="en-US" dirty="0"/>
              <a:t>into ISE review &amp; execute step by step – verify what is happening in Azure portal</a:t>
            </a:r>
          </a:p>
          <a:p>
            <a:endParaRPr lang="en-US" dirty="0"/>
          </a:p>
        </p:txBody>
      </p:sp>
      <p:pic>
        <p:nvPicPr>
          <p:cNvPr id="2" name="Picture 1">
            <a:extLst>
              <a:ext uri="{FF2B5EF4-FFF2-40B4-BE49-F238E27FC236}">
                <a16:creationId xmlns:a16="http://schemas.microsoft.com/office/drawing/2014/main" id="{CF8DB367-A27D-49A6-A45B-A9E51281C0B5}"/>
              </a:ext>
            </a:extLst>
          </p:cNvPr>
          <p:cNvPicPr>
            <a:picLocks noChangeAspect="1"/>
          </p:cNvPicPr>
          <p:nvPr/>
        </p:nvPicPr>
        <p:blipFill>
          <a:blip r:embed="rId2"/>
          <a:stretch>
            <a:fillRect/>
          </a:stretch>
        </p:blipFill>
        <p:spPr>
          <a:xfrm>
            <a:off x="416605" y="3322558"/>
            <a:ext cx="11248324" cy="3191470"/>
          </a:xfrm>
          <a:prstGeom prst="rect">
            <a:avLst/>
          </a:prstGeom>
        </p:spPr>
      </p:pic>
    </p:spTree>
    <p:extLst>
      <p:ext uri="{BB962C8B-B14F-4D97-AF65-F5344CB8AC3E}">
        <p14:creationId xmlns:p14="http://schemas.microsoft.com/office/powerpoint/2010/main" val="393807697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F7AEA1-EE20-41E1-A39E-4DE3944FADCE}"/>
              </a:ext>
            </a:extLst>
          </p:cNvPr>
          <p:cNvSpPr>
            <a:spLocks noGrp="1"/>
          </p:cNvSpPr>
          <p:nvPr>
            <p:ph type="body" sz="quarter" idx="10"/>
          </p:nvPr>
        </p:nvSpPr>
        <p:spPr>
          <a:xfrm>
            <a:off x="499672" y="678276"/>
            <a:ext cx="2910010" cy="5017986"/>
          </a:xfrm>
        </p:spPr>
        <p:txBody>
          <a:bodyPr vert="horz" lIns="91440" tIns="45720" rIns="91440" bIns="45720" rtlCol="0">
            <a:normAutofit/>
          </a:bodyPr>
          <a:lstStyle/>
          <a:p>
            <a:pPr defTabSz="914400">
              <a:lnSpc>
                <a:spcPct val="90000"/>
              </a:lnSpc>
            </a:pPr>
            <a:r>
              <a:rPr lang="en-US" sz="3600" spc="-50" dirty="0" err="1">
                <a:ln w="3175">
                  <a:noFill/>
                </a:ln>
                <a:solidFill>
                  <a:schemeClr val="tx1"/>
                </a:solidFill>
                <a:latin typeface="+mj-lt"/>
                <a:cs typeface="Segoe UI" pitchFamily="34" charset="0"/>
              </a:rPr>
              <a:t>Ergebnis</a:t>
            </a:r>
            <a:endParaRPr lang="en-US" sz="3600" spc="-50" dirty="0">
              <a:ln w="3175">
                <a:noFill/>
              </a:ln>
              <a:solidFill>
                <a:schemeClr val="tx1"/>
              </a:solidFill>
              <a:latin typeface="+mj-lt"/>
              <a:cs typeface="Segoe UI" pitchFamily="34" charset="0"/>
            </a:endParaRPr>
          </a:p>
          <a:p>
            <a:pPr defTabSz="914400">
              <a:lnSpc>
                <a:spcPct val="90000"/>
              </a:lnSpc>
            </a:pPr>
            <a:endParaRPr lang="en-US" sz="3600" spc="-50" dirty="0">
              <a:ln w="3175">
                <a:noFill/>
              </a:ln>
              <a:solidFill>
                <a:schemeClr val="tx1"/>
              </a:solidFill>
              <a:latin typeface="+mj-lt"/>
              <a:cs typeface="Segoe UI" pitchFamily="34" charset="0"/>
            </a:endParaRPr>
          </a:p>
          <a:p>
            <a:pPr defTabSz="914400">
              <a:lnSpc>
                <a:spcPct val="90000"/>
              </a:lnSpc>
            </a:pPr>
            <a:endParaRPr lang="en-US" sz="3600" spc="-50" dirty="0">
              <a:ln w="3175">
                <a:noFill/>
              </a:ln>
              <a:solidFill>
                <a:schemeClr val="tx1"/>
              </a:solidFill>
              <a:latin typeface="+mj-lt"/>
              <a:cs typeface="Segoe UI" pitchFamily="34" charset="0"/>
            </a:endParaRPr>
          </a:p>
          <a:p>
            <a:pPr defTabSz="914400">
              <a:lnSpc>
                <a:spcPct val="90000"/>
              </a:lnSpc>
            </a:pPr>
            <a:r>
              <a:rPr lang="de-DE" sz="3600" dirty="0"/>
              <a:t>2.2 Azure Automation</a:t>
            </a:r>
            <a:endParaRPr lang="en-US" sz="3600" spc="-50" dirty="0">
              <a:ln w="3175">
                <a:noFill/>
              </a:ln>
              <a:solidFill>
                <a:schemeClr val="tx1"/>
              </a:solidFill>
              <a:latin typeface="+mj-lt"/>
              <a:cs typeface="Segoe UI" pitchFamily="34" charset="0"/>
            </a:endParaRPr>
          </a:p>
        </p:txBody>
      </p:sp>
      <p:pic>
        <p:nvPicPr>
          <p:cNvPr id="2" name="Picture 1">
            <a:extLst>
              <a:ext uri="{FF2B5EF4-FFF2-40B4-BE49-F238E27FC236}">
                <a16:creationId xmlns:a16="http://schemas.microsoft.com/office/drawing/2014/main" id="{89A229E7-DE24-4EA5-91D1-12F50A0CD92A}"/>
              </a:ext>
            </a:extLst>
          </p:cNvPr>
          <p:cNvPicPr>
            <a:picLocks noChangeAspect="1"/>
          </p:cNvPicPr>
          <p:nvPr/>
        </p:nvPicPr>
        <p:blipFill>
          <a:blip r:embed="rId2"/>
          <a:stretch>
            <a:fillRect/>
          </a:stretch>
        </p:blipFill>
        <p:spPr>
          <a:xfrm>
            <a:off x="3312367" y="362589"/>
            <a:ext cx="8879633" cy="1016267"/>
          </a:xfrm>
          <a:prstGeom prst="rect">
            <a:avLst/>
          </a:prstGeom>
        </p:spPr>
      </p:pic>
      <p:pic>
        <p:nvPicPr>
          <p:cNvPr id="5" name="Picture 4">
            <a:extLst>
              <a:ext uri="{FF2B5EF4-FFF2-40B4-BE49-F238E27FC236}">
                <a16:creationId xmlns:a16="http://schemas.microsoft.com/office/drawing/2014/main" id="{3763537E-65DF-4C39-AE61-1EE53ACB2D0C}"/>
              </a:ext>
            </a:extLst>
          </p:cNvPr>
          <p:cNvPicPr>
            <a:picLocks noChangeAspect="1"/>
          </p:cNvPicPr>
          <p:nvPr/>
        </p:nvPicPr>
        <p:blipFill>
          <a:blip r:embed="rId3"/>
          <a:stretch>
            <a:fillRect/>
          </a:stretch>
        </p:blipFill>
        <p:spPr>
          <a:xfrm>
            <a:off x="3409682" y="1558439"/>
            <a:ext cx="5200157" cy="3043527"/>
          </a:xfrm>
          <a:prstGeom prst="rect">
            <a:avLst/>
          </a:prstGeom>
        </p:spPr>
      </p:pic>
      <p:pic>
        <p:nvPicPr>
          <p:cNvPr id="6" name="Picture 5">
            <a:extLst>
              <a:ext uri="{FF2B5EF4-FFF2-40B4-BE49-F238E27FC236}">
                <a16:creationId xmlns:a16="http://schemas.microsoft.com/office/drawing/2014/main" id="{9F5EB735-BB6C-46AA-8E47-5157CD5C2684}"/>
              </a:ext>
            </a:extLst>
          </p:cNvPr>
          <p:cNvPicPr>
            <a:picLocks noChangeAspect="1"/>
          </p:cNvPicPr>
          <p:nvPr/>
        </p:nvPicPr>
        <p:blipFill>
          <a:blip r:embed="rId4"/>
          <a:stretch>
            <a:fillRect/>
          </a:stretch>
        </p:blipFill>
        <p:spPr>
          <a:xfrm>
            <a:off x="3405332" y="4658037"/>
            <a:ext cx="7105650" cy="2076450"/>
          </a:xfrm>
          <a:prstGeom prst="rect">
            <a:avLst/>
          </a:prstGeom>
        </p:spPr>
      </p:pic>
    </p:spTree>
    <p:extLst>
      <p:ext uri="{BB962C8B-B14F-4D97-AF65-F5344CB8AC3E}">
        <p14:creationId xmlns:p14="http://schemas.microsoft.com/office/powerpoint/2010/main" val="1730175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7EF32542-49F1-47E0-B2E7-1BFC6F3CF4B0}"/>
              </a:ext>
            </a:extLst>
          </p:cNvPr>
          <p:cNvSpPr>
            <a:spLocks noGrp="1"/>
          </p:cNvSpPr>
          <p:nvPr>
            <p:ph type="title"/>
          </p:nvPr>
        </p:nvSpPr>
        <p:spPr>
          <a:xfrm>
            <a:off x="640079" y="2053641"/>
            <a:ext cx="3669161" cy="2760098"/>
          </a:xfrm>
        </p:spPr>
        <p:txBody>
          <a:bodyPr vert="horz" lIns="91440" tIns="45720" rIns="91440" bIns="45720" rtlCol="0" anchor="ctr">
            <a:normAutofit/>
          </a:bodyPr>
          <a:lstStyle/>
          <a:p>
            <a:pPr defTabSz="914400">
              <a:lnSpc>
                <a:spcPct val="90000"/>
              </a:lnSpc>
            </a:pPr>
            <a:r>
              <a:rPr lang="en-US" sz="4400" dirty="0">
                <a:solidFill>
                  <a:srgbClr val="FFFFFF"/>
                </a:solidFill>
                <a:ea typeface="+mj-ea"/>
                <a:cs typeface="+mj-cs"/>
              </a:rPr>
              <a:t>2.2 Azure Automation</a:t>
            </a:r>
            <a:br>
              <a:rPr lang="en-US" sz="4400" dirty="0">
                <a:solidFill>
                  <a:srgbClr val="FFFFFF"/>
                </a:solidFill>
                <a:ea typeface="+mj-ea"/>
                <a:cs typeface="+mj-cs"/>
              </a:rPr>
            </a:br>
            <a:r>
              <a:rPr lang="en-US" sz="4400" kern="1200" dirty="0" err="1">
                <a:solidFill>
                  <a:srgbClr val="FFFFFF"/>
                </a:solidFill>
                <a:latin typeface="+mj-lt"/>
                <a:ea typeface="+mj-ea"/>
                <a:cs typeface="+mj-cs"/>
              </a:rPr>
              <a:t>Fragen</a:t>
            </a:r>
            <a:r>
              <a:rPr lang="en-US" sz="4400" kern="1200" dirty="0">
                <a:solidFill>
                  <a:srgbClr val="FFFFFF"/>
                </a:solidFill>
                <a:latin typeface="+mj-lt"/>
                <a:ea typeface="+mj-ea"/>
                <a:cs typeface="+mj-cs"/>
              </a:rPr>
              <a:t>…                                            </a:t>
            </a:r>
          </a:p>
        </p:txBody>
      </p:sp>
      <p:sp>
        <p:nvSpPr>
          <p:cNvPr id="7" name="Text Placeholder 6">
            <a:extLst>
              <a:ext uri="{FF2B5EF4-FFF2-40B4-BE49-F238E27FC236}">
                <a16:creationId xmlns:a16="http://schemas.microsoft.com/office/drawing/2014/main" id="{A0E6E48E-1982-4BEF-AB37-5603A439607D}"/>
              </a:ext>
            </a:extLst>
          </p:cNvPr>
          <p:cNvSpPr>
            <a:spLocks noGrp="1"/>
          </p:cNvSpPr>
          <p:nvPr>
            <p:ph type="body" sz="quarter" idx="10"/>
          </p:nvPr>
        </p:nvSpPr>
        <p:spPr>
          <a:xfrm>
            <a:off x="5930917" y="813683"/>
            <a:ext cx="6082110" cy="5543574"/>
          </a:xfrm>
        </p:spPr>
        <p:txBody>
          <a:bodyPr vert="horz" lIns="91440" tIns="45720" rIns="91440" bIns="45720" rtlCol="0" anchor="ctr">
            <a:normAutofit/>
          </a:bodyPr>
          <a:lstStyle/>
          <a:p>
            <a:pPr marL="285750" indent="-514350" defTabSz="914400">
              <a:lnSpc>
                <a:spcPct val="90000"/>
              </a:lnSpc>
              <a:buFont typeface="+mj-lt"/>
              <a:buAutoNum type="arabicPeriod"/>
            </a:pPr>
            <a:r>
              <a:rPr lang="en-US" sz="3200" dirty="0">
                <a:solidFill>
                  <a:srgbClr val="000000"/>
                </a:solidFill>
                <a:latin typeface="+mn-lt"/>
                <a:cs typeface="+mn-cs"/>
              </a:rPr>
              <a:t>Was </a:t>
            </a:r>
            <a:r>
              <a:rPr lang="en-US" sz="3200" dirty="0" err="1">
                <a:solidFill>
                  <a:srgbClr val="000000"/>
                </a:solidFill>
                <a:latin typeface="+mn-lt"/>
                <a:cs typeface="+mn-cs"/>
              </a:rPr>
              <a:t>macht</a:t>
            </a:r>
            <a:r>
              <a:rPr lang="en-US" sz="3200" dirty="0">
                <a:solidFill>
                  <a:srgbClr val="000000"/>
                </a:solidFill>
                <a:latin typeface="+mn-lt"/>
                <a:cs typeface="+mn-cs"/>
              </a:rPr>
              <a:t> die </a:t>
            </a:r>
            <a:r>
              <a:rPr lang="en-US" sz="3200" dirty="0" err="1">
                <a:solidFill>
                  <a:srgbClr val="000000"/>
                </a:solidFill>
                <a:latin typeface="+mn-lt"/>
                <a:cs typeface="+mn-cs"/>
              </a:rPr>
              <a:t>Konfiguration</a:t>
            </a:r>
            <a:br>
              <a:rPr lang="en-US" sz="3200" dirty="0">
                <a:solidFill>
                  <a:srgbClr val="000000"/>
                </a:solidFill>
                <a:latin typeface="+mn-lt"/>
                <a:cs typeface="+mn-cs"/>
              </a:rPr>
            </a:br>
            <a:r>
              <a:rPr lang="en-US" sz="2400" dirty="0" err="1">
                <a:solidFill>
                  <a:srgbClr val="000000"/>
                </a:solidFill>
                <a:latin typeface="Courier New" panose="02070309020205020404" pitchFamily="49" charset="0"/>
                <a:cs typeface="Courier New" panose="02070309020205020404" pitchFamily="49" charset="0"/>
              </a:rPr>
              <a:t>Testconfig.webserver</a:t>
            </a:r>
            <a:r>
              <a:rPr lang="en-US" sz="2400" dirty="0">
                <a:solidFill>
                  <a:srgbClr val="000000"/>
                </a:solidFill>
                <a:latin typeface="Courier New" panose="02070309020205020404" pitchFamily="49" charset="0"/>
                <a:cs typeface="Courier New" panose="02070309020205020404" pitchFamily="49" charset="0"/>
              </a:rPr>
              <a:t> </a:t>
            </a:r>
            <a:r>
              <a:rPr lang="en-US" sz="3200" dirty="0">
                <a:solidFill>
                  <a:srgbClr val="000000"/>
                </a:solidFill>
                <a:latin typeface="+mn-lt"/>
                <a:cs typeface="+mn-cs"/>
              </a:rPr>
              <a:t>?</a:t>
            </a:r>
          </a:p>
          <a:p>
            <a:pPr marL="285750" indent="-514350" defTabSz="914400">
              <a:lnSpc>
                <a:spcPct val="90000"/>
              </a:lnSpc>
              <a:buFont typeface="+mj-lt"/>
              <a:buAutoNum type="arabicPeriod"/>
            </a:pPr>
            <a:endParaRPr lang="en-US" sz="3200" dirty="0">
              <a:solidFill>
                <a:srgbClr val="000000"/>
              </a:solidFill>
              <a:latin typeface="+mn-lt"/>
              <a:cs typeface="+mn-cs"/>
            </a:endParaRPr>
          </a:p>
          <a:p>
            <a:pPr marL="285750" indent="-514350" defTabSz="914400">
              <a:lnSpc>
                <a:spcPct val="90000"/>
              </a:lnSpc>
              <a:buFont typeface="+mj-lt"/>
              <a:buAutoNum type="arabicPeriod"/>
            </a:pPr>
            <a:r>
              <a:rPr lang="en-US" sz="3200" dirty="0">
                <a:solidFill>
                  <a:srgbClr val="000000"/>
                </a:solidFill>
                <a:latin typeface="+mn-lt"/>
                <a:cs typeface="+mn-cs"/>
              </a:rPr>
              <a:t>Was </a:t>
            </a:r>
            <a:r>
              <a:rPr lang="en-US" sz="3200" dirty="0" err="1">
                <a:solidFill>
                  <a:srgbClr val="000000"/>
                </a:solidFill>
                <a:latin typeface="+mn-lt"/>
                <a:cs typeface="+mn-cs"/>
              </a:rPr>
              <a:t>passiert</a:t>
            </a:r>
            <a:r>
              <a:rPr lang="en-US" sz="3200" dirty="0">
                <a:solidFill>
                  <a:srgbClr val="000000"/>
                </a:solidFill>
                <a:latin typeface="+mn-lt"/>
                <a:cs typeface="+mn-cs"/>
              </a:rPr>
              <a:t> </a:t>
            </a:r>
            <a:r>
              <a:rPr lang="en-US" sz="3200" dirty="0" err="1">
                <a:solidFill>
                  <a:srgbClr val="000000"/>
                </a:solidFill>
                <a:latin typeface="+mn-lt"/>
                <a:cs typeface="+mn-cs"/>
              </a:rPr>
              <a:t>beim</a:t>
            </a:r>
            <a:r>
              <a:rPr lang="en-US" sz="3200" dirty="0">
                <a:solidFill>
                  <a:srgbClr val="000000"/>
                </a:solidFill>
                <a:latin typeface="+mn-lt"/>
                <a:cs typeface="+mn-cs"/>
              </a:rPr>
              <a:t> </a:t>
            </a:r>
            <a:r>
              <a:rPr lang="en-US" sz="3200" dirty="0" err="1">
                <a:solidFill>
                  <a:srgbClr val="000000"/>
                </a:solidFill>
                <a:latin typeface="+mn-lt"/>
                <a:cs typeface="+mn-cs"/>
              </a:rPr>
              <a:t>Kompilieren</a:t>
            </a:r>
            <a:r>
              <a:rPr lang="en-US" sz="3200" dirty="0">
                <a:solidFill>
                  <a:srgbClr val="000000"/>
                </a:solidFill>
                <a:latin typeface="+mn-lt"/>
                <a:cs typeface="+mn-cs"/>
              </a:rPr>
              <a:t> der </a:t>
            </a:r>
            <a:r>
              <a:rPr lang="en-US" sz="3200" dirty="0" err="1">
                <a:solidFill>
                  <a:srgbClr val="000000"/>
                </a:solidFill>
                <a:latin typeface="+mn-lt"/>
                <a:cs typeface="+mn-cs"/>
              </a:rPr>
              <a:t>Konfiguration</a:t>
            </a:r>
            <a:r>
              <a:rPr lang="en-US" sz="3200" dirty="0">
                <a:solidFill>
                  <a:srgbClr val="000000"/>
                </a:solidFill>
                <a:latin typeface="+mn-lt"/>
                <a:cs typeface="+mn-cs"/>
              </a:rPr>
              <a:t>?</a:t>
            </a:r>
          </a:p>
          <a:p>
            <a:pPr marL="285750" indent="-514350" defTabSz="914400">
              <a:lnSpc>
                <a:spcPct val="90000"/>
              </a:lnSpc>
              <a:buFont typeface="+mj-lt"/>
              <a:buAutoNum type="arabicPeriod"/>
            </a:pPr>
            <a:endParaRPr lang="en-US" sz="3200" dirty="0">
              <a:solidFill>
                <a:srgbClr val="000000"/>
              </a:solidFill>
              <a:latin typeface="+mn-lt"/>
              <a:cs typeface="+mn-cs"/>
            </a:endParaRPr>
          </a:p>
          <a:p>
            <a:pPr marL="0" indent="0" defTabSz="914400">
              <a:lnSpc>
                <a:spcPct val="90000"/>
              </a:lnSpc>
              <a:buNone/>
            </a:pPr>
            <a:endParaRPr lang="en-US" sz="3200" dirty="0">
              <a:solidFill>
                <a:srgbClr val="000000"/>
              </a:solidFill>
              <a:latin typeface="+mn-lt"/>
              <a:cs typeface="+mn-cs"/>
            </a:endParaRPr>
          </a:p>
        </p:txBody>
      </p:sp>
    </p:spTree>
    <p:extLst>
      <p:ext uri="{BB962C8B-B14F-4D97-AF65-F5344CB8AC3E}">
        <p14:creationId xmlns:p14="http://schemas.microsoft.com/office/powerpoint/2010/main" val="116953912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9129B-203C-AC45-A3CA-438365EB66E8}"/>
              </a:ext>
            </a:extLst>
          </p:cNvPr>
          <p:cNvSpPr>
            <a:spLocks noGrp="1"/>
          </p:cNvSpPr>
          <p:nvPr>
            <p:ph type="title"/>
          </p:nvPr>
        </p:nvSpPr>
        <p:spPr>
          <a:xfrm>
            <a:off x="-115389" y="2586023"/>
            <a:ext cx="12422778" cy="1538883"/>
          </a:xfrm>
        </p:spPr>
        <p:txBody>
          <a:bodyPr/>
          <a:lstStyle/>
          <a:p>
            <a:pPr algn="ctr"/>
            <a:r>
              <a:rPr lang="en-US" sz="5600" noProof="0" dirty="0"/>
              <a:t>Partner Information &amp; Materials</a:t>
            </a:r>
            <a:br>
              <a:rPr lang="en-US" sz="6600" dirty="0"/>
            </a:br>
            <a:r>
              <a:rPr lang="en-US" sz="4400" dirty="0" err="1">
                <a:solidFill>
                  <a:schemeClr val="accent1"/>
                </a:solidFill>
              </a:rPr>
              <a:t>www.microsoftpartnerserverandcloud.com</a:t>
            </a:r>
            <a:endParaRPr lang="en-US" sz="4400" noProof="0" dirty="0">
              <a:solidFill>
                <a:schemeClr val="accent1"/>
              </a:solidFill>
            </a:endParaRPr>
          </a:p>
        </p:txBody>
      </p:sp>
    </p:spTree>
    <p:extLst>
      <p:ext uri="{BB962C8B-B14F-4D97-AF65-F5344CB8AC3E}">
        <p14:creationId xmlns:p14="http://schemas.microsoft.com/office/powerpoint/2010/main" val="316275925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F32542-49F1-47E0-B2E7-1BFC6F3CF4B0}"/>
              </a:ext>
            </a:extLst>
          </p:cNvPr>
          <p:cNvSpPr>
            <a:spLocks noGrp="1"/>
          </p:cNvSpPr>
          <p:nvPr>
            <p:ph type="title"/>
          </p:nvPr>
        </p:nvSpPr>
        <p:spPr/>
        <p:txBody>
          <a:bodyPr vert="horz" lIns="91440" tIns="45720" rIns="91440" bIns="45720" rtlCol="0" anchor="ctr">
            <a:normAutofit fontScale="90000"/>
          </a:bodyPr>
          <a:lstStyle/>
          <a:p>
            <a:pPr algn="ctr"/>
            <a:r>
              <a:rPr lang="de-DE" dirty="0"/>
              <a:t>2.3 </a:t>
            </a:r>
            <a:r>
              <a:rPr lang="en-US" dirty="0"/>
              <a:t>Attach VMSS to AA State Config DSC                              </a:t>
            </a:r>
            <a:endParaRPr lang="de-DE" dirty="0"/>
          </a:p>
        </p:txBody>
      </p:sp>
      <p:sp>
        <p:nvSpPr>
          <p:cNvPr id="6" name="Text Placeholder 5">
            <a:extLst>
              <a:ext uri="{FF2B5EF4-FFF2-40B4-BE49-F238E27FC236}">
                <a16:creationId xmlns:a16="http://schemas.microsoft.com/office/drawing/2014/main" id="{3FAD3DE8-764A-4EB1-AE8A-2BE36B056D00}"/>
              </a:ext>
            </a:extLst>
          </p:cNvPr>
          <p:cNvSpPr>
            <a:spLocks noGrp="1"/>
          </p:cNvSpPr>
          <p:nvPr>
            <p:ph type="body" sz="quarter" idx="10"/>
          </p:nvPr>
        </p:nvSpPr>
        <p:spPr>
          <a:xfrm>
            <a:off x="586389" y="1434370"/>
            <a:ext cx="9022067" cy="3360920"/>
          </a:xfrm>
        </p:spPr>
        <p:txBody>
          <a:bodyPr/>
          <a:lstStyle/>
          <a:p>
            <a:r>
              <a:rPr lang="en-US" dirty="0"/>
              <a:t>Use PowerShell and start here…</a:t>
            </a:r>
          </a:p>
          <a:p>
            <a:r>
              <a:rPr lang="en-US" dirty="0"/>
              <a:t>Load </a:t>
            </a:r>
            <a:r>
              <a:rPr lang="en-US" dirty="0">
                <a:latin typeface="Courier New" panose="02070309020205020404" pitchFamily="49" charset="0"/>
                <a:cs typeface="Courier New" panose="02070309020205020404" pitchFamily="49" charset="0"/>
              </a:rPr>
              <a:t>1_UploadDSCRegistrationMetaconfigScriptToSAContainer.ps1 </a:t>
            </a:r>
            <a:r>
              <a:rPr lang="en-US" dirty="0"/>
              <a:t>into ISE review </a:t>
            </a:r>
          </a:p>
          <a:p>
            <a:endParaRPr lang="en-US" dirty="0"/>
          </a:p>
          <a:p>
            <a:r>
              <a:rPr lang="en-US" dirty="0"/>
              <a:t>-&gt; tell instructor</a:t>
            </a:r>
          </a:p>
          <a:p>
            <a:endParaRPr lang="en-US" dirty="0"/>
          </a:p>
        </p:txBody>
      </p:sp>
      <p:pic>
        <p:nvPicPr>
          <p:cNvPr id="3" name="Picture 2">
            <a:extLst>
              <a:ext uri="{FF2B5EF4-FFF2-40B4-BE49-F238E27FC236}">
                <a16:creationId xmlns:a16="http://schemas.microsoft.com/office/drawing/2014/main" id="{B921ABDA-06DE-4C86-B1A2-1B70F1D66220}"/>
              </a:ext>
            </a:extLst>
          </p:cNvPr>
          <p:cNvPicPr>
            <a:picLocks noChangeAspect="1"/>
          </p:cNvPicPr>
          <p:nvPr/>
        </p:nvPicPr>
        <p:blipFill>
          <a:blip r:embed="rId2"/>
          <a:stretch>
            <a:fillRect/>
          </a:stretch>
        </p:blipFill>
        <p:spPr>
          <a:xfrm>
            <a:off x="771525" y="4795290"/>
            <a:ext cx="11420475" cy="1247775"/>
          </a:xfrm>
          <a:prstGeom prst="rect">
            <a:avLst/>
          </a:prstGeom>
        </p:spPr>
      </p:pic>
    </p:spTree>
    <p:extLst>
      <p:ext uri="{BB962C8B-B14F-4D97-AF65-F5344CB8AC3E}">
        <p14:creationId xmlns:p14="http://schemas.microsoft.com/office/powerpoint/2010/main" val="77636494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CB7FBD-2BDD-4B1E-9E41-72F9A11D6724}"/>
              </a:ext>
            </a:extLst>
          </p:cNvPr>
          <p:cNvSpPr>
            <a:spLocks noGrp="1"/>
          </p:cNvSpPr>
          <p:nvPr>
            <p:ph type="title"/>
          </p:nvPr>
        </p:nvSpPr>
        <p:spPr>
          <a:xfrm>
            <a:off x="294131" y="367258"/>
            <a:ext cx="11603737" cy="951875"/>
          </a:xfrm>
        </p:spPr>
        <p:txBody>
          <a:bodyPr/>
          <a:lstStyle/>
          <a:p>
            <a:r>
              <a:rPr lang="en-US" sz="2800" dirty="0">
                <a:latin typeface="Courier New" panose="02070309020205020404" pitchFamily="49" charset="0"/>
                <a:cs typeface="Courier New" panose="02070309020205020404" pitchFamily="49" charset="0"/>
              </a:rPr>
              <a:t>1_UploadDSCRegistrationMetaconfigScriptToSAContainer.ps1</a:t>
            </a:r>
            <a:endParaRPr lang="de-DE" sz="2800" dirty="0"/>
          </a:p>
        </p:txBody>
      </p:sp>
      <p:sp>
        <p:nvSpPr>
          <p:cNvPr id="6" name="Text Placeholder 5">
            <a:extLst>
              <a:ext uri="{FF2B5EF4-FFF2-40B4-BE49-F238E27FC236}">
                <a16:creationId xmlns:a16="http://schemas.microsoft.com/office/drawing/2014/main" id="{2E7EA20D-B05D-4432-A41F-D4FA2DACBF49}"/>
              </a:ext>
            </a:extLst>
          </p:cNvPr>
          <p:cNvSpPr>
            <a:spLocks noGrp="1"/>
          </p:cNvSpPr>
          <p:nvPr>
            <p:ph type="body" sz="quarter" idx="10"/>
          </p:nvPr>
        </p:nvSpPr>
        <p:spPr>
          <a:xfrm>
            <a:off x="584200" y="1858779"/>
            <a:ext cx="11313668" cy="1988237"/>
          </a:xfrm>
        </p:spPr>
        <p:txBody>
          <a:bodyPr/>
          <a:lstStyle/>
          <a:p>
            <a:r>
              <a:rPr lang="en-US" dirty="0"/>
              <a:t>Just creates a blob to host the meta config script, so that a VM can reach it via https: e.g. </a:t>
            </a:r>
          </a:p>
          <a:p>
            <a:r>
              <a:rPr lang="de-DE" sz="1800" dirty="0"/>
              <a:t>https://dscmetasa1067321548.blob.core.windows.net/dscregscritpcontainer/DSCRegistrationMetaconfig.ps1.zip</a:t>
            </a:r>
          </a:p>
          <a:p>
            <a:r>
              <a:rPr lang="de-DE" dirty="0"/>
              <a:t> </a:t>
            </a:r>
          </a:p>
        </p:txBody>
      </p:sp>
      <p:pic>
        <p:nvPicPr>
          <p:cNvPr id="5" name="Picture 4">
            <a:extLst>
              <a:ext uri="{FF2B5EF4-FFF2-40B4-BE49-F238E27FC236}">
                <a16:creationId xmlns:a16="http://schemas.microsoft.com/office/drawing/2014/main" id="{CEDEB3D2-468B-45A5-8801-443ABFFD7972}"/>
              </a:ext>
            </a:extLst>
          </p:cNvPr>
          <p:cNvPicPr>
            <a:picLocks noChangeAspect="1"/>
          </p:cNvPicPr>
          <p:nvPr/>
        </p:nvPicPr>
        <p:blipFill>
          <a:blip r:embed="rId2"/>
          <a:stretch>
            <a:fillRect/>
          </a:stretch>
        </p:blipFill>
        <p:spPr>
          <a:xfrm>
            <a:off x="0" y="3261373"/>
            <a:ext cx="12192000" cy="3723029"/>
          </a:xfrm>
          <a:prstGeom prst="rect">
            <a:avLst/>
          </a:prstGeom>
        </p:spPr>
      </p:pic>
    </p:spTree>
    <p:extLst>
      <p:ext uri="{BB962C8B-B14F-4D97-AF65-F5344CB8AC3E}">
        <p14:creationId xmlns:p14="http://schemas.microsoft.com/office/powerpoint/2010/main" val="176661444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CB7FBD-2BDD-4B1E-9E41-72F9A11D6724}"/>
              </a:ext>
            </a:extLst>
          </p:cNvPr>
          <p:cNvSpPr>
            <a:spLocks noGrp="1"/>
          </p:cNvSpPr>
          <p:nvPr>
            <p:ph type="title"/>
          </p:nvPr>
        </p:nvSpPr>
        <p:spPr>
          <a:xfrm>
            <a:off x="294131" y="367258"/>
            <a:ext cx="11603737" cy="430887"/>
          </a:xfrm>
        </p:spPr>
        <p:txBody>
          <a:bodyPr/>
          <a:lstStyle/>
          <a:p>
            <a:r>
              <a:rPr lang="en-US" sz="2800" dirty="0">
                <a:latin typeface="Courier New" panose="02070309020205020404" pitchFamily="49" charset="0"/>
                <a:cs typeface="Courier New" panose="02070309020205020404" pitchFamily="49" charset="0"/>
              </a:rPr>
              <a:t>2_AttachDSCExtensionToVMScaleSet.ps1</a:t>
            </a:r>
            <a:endParaRPr lang="de-DE" sz="2800" dirty="0"/>
          </a:p>
        </p:txBody>
      </p:sp>
      <p:sp>
        <p:nvSpPr>
          <p:cNvPr id="6" name="Text Placeholder 5">
            <a:extLst>
              <a:ext uri="{FF2B5EF4-FFF2-40B4-BE49-F238E27FC236}">
                <a16:creationId xmlns:a16="http://schemas.microsoft.com/office/drawing/2014/main" id="{2E7EA20D-B05D-4432-A41F-D4FA2DACBF49}"/>
              </a:ext>
            </a:extLst>
          </p:cNvPr>
          <p:cNvSpPr>
            <a:spLocks noGrp="1"/>
          </p:cNvSpPr>
          <p:nvPr>
            <p:ph type="body" sz="quarter" idx="10"/>
          </p:nvPr>
        </p:nvSpPr>
        <p:spPr>
          <a:xfrm>
            <a:off x="584200" y="1088470"/>
            <a:ext cx="11313668" cy="2486835"/>
          </a:xfrm>
        </p:spPr>
        <p:txBody>
          <a:bodyPr/>
          <a:lstStyle/>
          <a:p>
            <a:r>
              <a:rPr lang="de-DE" dirty="0"/>
              <a:t>Registers the PowerShell DSC (Desired State Configuration) Extension to the VM Scale Set</a:t>
            </a:r>
          </a:p>
          <a:p>
            <a:pPr lvl="1"/>
            <a:r>
              <a:rPr lang="en-US" dirty="0"/>
              <a:t>passes</a:t>
            </a:r>
            <a:r>
              <a:rPr lang="de-DE" dirty="0"/>
              <a:t> parameters to Extension so that it calls DSCRegistrationMetaconfig.ps1.zip </a:t>
            </a:r>
          </a:p>
          <a:p>
            <a:pPr lvl="1"/>
            <a:r>
              <a:rPr lang="de-DE" dirty="0"/>
              <a:t>From e.g.</a:t>
            </a:r>
            <a:r>
              <a:rPr lang="de-DE" sz="1800" dirty="0"/>
              <a:t> </a:t>
            </a:r>
            <a:r>
              <a:rPr lang="de-DE" sz="1200" dirty="0">
                <a:hlinkClick r:id="rId2"/>
              </a:rPr>
              <a:t>https://dscmetasa1067321548.blob.core.windows.net/dscregscritpcontainer/DSCRegistrationMetaconfig.ps1.zip</a:t>
            </a:r>
            <a:endParaRPr lang="de-DE" sz="1200" dirty="0"/>
          </a:p>
          <a:p>
            <a:pPr lvl="1"/>
            <a:r>
              <a:rPr lang="en-US" dirty="0"/>
              <a:t>T</a:t>
            </a:r>
            <a:r>
              <a:rPr lang="de-DE" dirty="0"/>
              <a:t>o register against Azure Automation Account and report against compiled Configuration</a:t>
            </a:r>
          </a:p>
          <a:p>
            <a:r>
              <a:rPr lang="de-DE" dirty="0"/>
              <a:t> </a:t>
            </a:r>
          </a:p>
        </p:txBody>
      </p:sp>
      <p:pic>
        <p:nvPicPr>
          <p:cNvPr id="2" name="Picture 1">
            <a:extLst>
              <a:ext uri="{FF2B5EF4-FFF2-40B4-BE49-F238E27FC236}">
                <a16:creationId xmlns:a16="http://schemas.microsoft.com/office/drawing/2014/main" id="{D676D0A4-F35F-4929-8122-8E814FF29B94}"/>
              </a:ext>
            </a:extLst>
          </p:cNvPr>
          <p:cNvPicPr>
            <a:picLocks noChangeAspect="1"/>
          </p:cNvPicPr>
          <p:nvPr/>
        </p:nvPicPr>
        <p:blipFill>
          <a:blip r:embed="rId3"/>
          <a:stretch>
            <a:fillRect/>
          </a:stretch>
        </p:blipFill>
        <p:spPr>
          <a:xfrm>
            <a:off x="157162" y="3288596"/>
            <a:ext cx="5271181" cy="3442404"/>
          </a:xfrm>
          <a:prstGeom prst="rect">
            <a:avLst/>
          </a:prstGeom>
        </p:spPr>
      </p:pic>
      <p:pic>
        <p:nvPicPr>
          <p:cNvPr id="3" name="Picture 2">
            <a:extLst>
              <a:ext uri="{FF2B5EF4-FFF2-40B4-BE49-F238E27FC236}">
                <a16:creationId xmlns:a16="http://schemas.microsoft.com/office/drawing/2014/main" id="{5C6B31FE-3C12-41F5-A4C0-FD1E4FA8B080}"/>
              </a:ext>
            </a:extLst>
          </p:cNvPr>
          <p:cNvPicPr>
            <a:picLocks noChangeAspect="1"/>
          </p:cNvPicPr>
          <p:nvPr/>
        </p:nvPicPr>
        <p:blipFill>
          <a:blip r:embed="rId4"/>
          <a:stretch>
            <a:fillRect/>
          </a:stretch>
        </p:blipFill>
        <p:spPr>
          <a:xfrm>
            <a:off x="6255657" y="3237923"/>
            <a:ext cx="5936343" cy="3620077"/>
          </a:xfrm>
          <a:prstGeom prst="rect">
            <a:avLst/>
          </a:prstGeom>
        </p:spPr>
      </p:pic>
      <p:pic>
        <p:nvPicPr>
          <p:cNvPr id="7" name="Picture 6">
            <a:extLst>
              <a:ext uri="{FF2B5EF4-FFF2-40B4-BE49-F238E27FC236}">
                <a16:creationId xmlns:a16="http://schemas.microsoft.com/office/drawing/2014/main" id="{3ECB9FC1-E43E-4939-BAFF-FD19C50C10E7}"/>
              </a:ext>
            </a:extLst>
          </p:cNvPr>
          <p:cNvPicPr>
            <a:picLocks noChangeAspect="1"/>
          </p:cNvPicPr>
          <p:nvPr/>
        </p:nvPicPr>
        <p:blipFill>
          <a:blip r:embed="rId5"/>
          <a:stretch>
            <a:fillRect/>
          </a:stretch>
        </p:blipFill>
        <p:spPr>
          <a:xfrm>
            <a:off x="6302535" y="3215063"/>
            <a:ext cx="6959590" cy="4797955"/>
          </a:xfrm>
          <a:prstGeom prst="rect">
            <a:avLst/>
          </a:prstGeom>
        </p:spPr>
      </p:pic>
    </p:spTree>
    <p:extLst>
      <p:ext uri="{BB962C8B-B14F-4D97-AF65-F5344CB8AC3E}">
        <p14:creationId xmlns:p14="http://schemas.microsoft.com/office/powerpoint/2010/main" val="2492974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par>
                          <p:cTn id="8" fill="hold">
                            <p:stCondLst>
                              <p:cond delay="1000"/>
                            </p:stCondLst>
                            <p:childTnLst>
                              <p:par>
                                <p:cTn id="9" presetID="10" presetClass="exit" presetSubtype="0" fill="hold" nodeType="afterEffect">
                                  <p:stCondLst>
                                    <p:cond delay="2000"/>
                                  </p:stCondLst>
                                  <p:childTnLst>
                                    <p:animEffect transition="out" filter="fade">
                                      <p:cBhvr>
                                        <p:cTn id="10" dur="1000"/>
                                        <p:tgtEl>
                                          <p:spTgt spid="7"/>
                                        </p:tgtEl>
                                      </p:cBhvr>
                                    </p:animEffect>
                                    <p:set>
                                      <p:cBhvr>
                                        <p:cTn id="11"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C48CE-0D13-4E43-B8B1-A6376300654A}"/>
              </a:ext>
            </a:extLst>
          </p:cNvPr>
          <p:cNvSpPr>
            <a:spLocks noGrp="1"/>
          </p:cNvSpPr>
          <p:nvPr>
            <p:ph type="title" idx="4294967295"/>
          </p:nvPr>
        </p:nvSpPr>
        <p:spPr>
          <a:xfrm>
            <a:off x="1676400" y="0"/>
            <a:ext cx="10515600" cy="939800"/>
          </a:xfrm>
        </p:spPr>
        <p:txBody>
          <a:bodyPr/>
          <a:lstStyle/>
          <a:p>
            <a:r>
              <a:rPr lang="de-DE" dirty="0"/>
              <a:t>Azure </a:t>
            </a:r>
            <a:r>
              <a:rPr lang="de-DE" dirty="0" err="1"/>
              <a:t>Resource</a:t>
            </a:r>
            <a:r>
              <a:rPr lang="de-DE" dirty="0"/>
              <a:t> Manager (ARM)</a:t>
            </a:r>
            <a:endParaRPr lang="de-DE" baseline="30000" dirty="0"/>
          </a:p>
        </p:txBody>
      </p:sp>
      <p:sp>
        <p:nvSpPr>
          <p:cNvPr id="3" name="Content Placeholder 2">
            <a:extLst>
              <a:ext uri="{FF2B5EF4-FFF2-40B4-BE49-F238E27FC236}">
                <a16:creationId xmlns:a16="http://schemas.microsoft.com/office/drawing/2014/main" id="{3D66FE67-51D3-4434-A987-F39B14DB986A}"/>
              </a:ext>
            </a:extLst>
          </p:cNvPr>
          <p:cNvSpPr>
            <a:spLocks noGrp="1"/>
          </p:cNvSpPr>
          <p:nvPr>
            <p:ph idx="4294967295"/>
          </p:nvPr>
        </p:nvSpPr>
        <p:spPr>
          <a:xfrm>
            <a:off x="592986" y="1470278"/>
            <a:ext cx="4440238" cy="5054600"/>
          </a:xfrm>
        </p:spPr>
        <p:txBody>
          <a:bodyPr>
            <a:normAutofit fontScale="85000" lnSpcReduction="20000"/>
          </a:bodyPr>
          <a:lstStyle/>
          <a:p>
            <a:pPr marL="0" indent="0">
              <a:buNone/>
            </a:pPr>
            <a:r>
              <a:rPr lang="en-US" dirty="0"/>
              <a:t>Provides </a:t>
            </a:r>
            <a:r>
              <a:rPr lang="en-US" b="1" dirty="0"/>
              <a:t>a management layer</a:t>
            </a:r>
            <a:r>
              <a:rPr lang="en-US" dirty="0"/>
              <a:t> to </a:t>
            </a:r>
            <a:r>
              <a:rPr lang="en-US" b="1" dirty="0"/>
              <a:t>create and operate your Azure resources</a:t>
            </a:r>
          </a:p>
          <a:p>
            <a:pPr marL="0" indent="0">
              <a:buNone/>
            </a:pPr>
            <a:endParaRPr lang="en-US" dirty="0"/>
          </a:p>
          <a:p>
            <a:pPr marL="0" indent="0">
              <a:buNone/>
            </a:pPr>
            <a:r>
              <a:rPr lang="en-US" dirty="0"/>
              <a:t>Azure cloud platform provided can be divided into 4 layers:</a:t>
            </a:r>
          </a:p>
          <a:p>
            <a:r>
              <a:rPr lang="en-US" dirty="0"/>
              <a:t>End-user experience</a:t>
            </a:r>
          </a:p>
          <a:p>
            <a:r>
              <a:rPr lang="en-US" dirty="0"/>
              <a:t>Unified Application model</a:t>
            </a:r>
          </a:p>
          <a:p>
            <a:r>
              <a:rPr lang="en-US" dirty="0"/>
              <a:t>Services</a:t>
            </a:r>
          </a:p>
          <a:p>
            <a:r>
              <a:rPr lang="en-US" dirty="0"/>
              <a:t>Cloud infrastructure </a:t>
            </a:r>
          </a:p>
          <a:p>
            <a:pPr marL="0" indent="0">
              <a:buNone/>
            </a:pPr>
            <a:r>
              <a:rPr lang="en-US" dirty="0"/>
              <a:t> </a:t>
            </a:r>
          </a:p>
          <a:p>
            <a:pPr marL="0" indent="0">
              <a:buNone/>
            </a:pPr>
            <a:endParaRPr lang="en-US" dirty="0"/>
          </a:p>
          <a:p>
            <a:pPr marL="0" indent="0">
              <a:buNone/>
            </a:pPr>
            <a:r>
              <a:rPr lang="en-US" sz="2600" dirty="0"/>
              <a:t>*)</a:t>
            </a:r>
            <a:r>
              <a:rPr lang="en-US" dirty="0"/>
              <a:t> </a:t>
            </a:r>
            <a:r>
              <a:rPr lang="en-US" sz="2200" dirty="0">
                <a:hlinkClick r:id="rId3"/>
              </a:rPr>
              <a:t>Getting started with Azure Resource Manager</a:t>
            </a:r>
            <a:endParaRPr lang="de-DE" sz="2200" dirty="0"/>
          </a:p>
          <a:p>
            <a:endParaRPr lang="de-DE" dirty="0"/>
          </a:p>
        </p:txBody>
      </p:sp>
      <p:grpSp>
        <p:nvGrpSpPr>
          <p:cNvPr id="7" name="Group 6">
            <a:extLst>
              <a:ext uri="{FF2B5EF4-FFF2-40B4-BE49-F238E27FC236}">
                <a16:creationId xmlns:a16="http://schemas.microsoft.com/office/drawing/2014/main" id="{08A9F455-A2F9-41B8-8EAC-B247C4BEEE7E}"/>
              </a:ext>
            </a:extLst>
          </p:cNvPr>
          <p:cNvGrpSpPr/>
          <p:nvPr/>
        </p:nvGrpSpPr>
        <p:grpSpPr>
          <a:xfrm>
            <a:off x="9044999" y="1594022"/>
            <a:ext cx="3002839" cy="3323967"/>
            <a:chOff x="9044999" y="1594022"/>
            <a:chExt cx="3002839" cy="3323967"/>
          </a:xfrm>
        </p:grpSpPr>
        <p:pic>
          <p:nvPicPr>
            <p:cNvPr id="5" name="Picture 4">
              <a:extLst>
                <a:ext uri="{FF2B5EF4-FFF2-40B4-BE49-F238E27FC236}">
                  <a16:creationId xmlns:a16="http://schemas.microsoft.com/office/drawing/2014/main" id="{AE4C7863-DE0C-4B66-97AA-A180FB9B9728}"/>
                </a:ext>
              </a:extLst>
            </p:cNvPr>
            <p:cNvPicPr>
              <a:picLocks noChangeAspect="1"/>
            </p:cNvPicPr>
            <p:nvPr/>
          </p:nvPicPr>
          <p:blipFill>
            <a:blip r:embed="rId4"/>
            <a:stretch>
              <a:fillRect/>
            </a:stretch>
          </p:blipFill>
          <p:spPr>
            <a:xfrm>
              <a:off x="9044999" y="1705232"/>
              <a:ext cx="2491689" cy="3212757"/>
            </a:xfrm>
            <a:prstGeom prst="rect">
              <a:avLst/>
            </a:prstGeom>
          </p:spPr>
        </p:pic>
        <p:sp>
          <p:nvSpPr>
            <p:cNvPr id="6" name="TextBox 5">
              <a:extLst>
                <a:ext uri="{FF2B5EF4-FFF2-40B4-BE49-F238E27FC236}">
                  <a16:creationId xmlns:a16="http://schemas.microsoft.com/office/drawing/2014/main" id="{3AE3BF26-AF82-47A7-869C-2CC47533C4E1}"/>
                </a:ext>
              </a:extLst>
            </p:cNvPr>
            <p:cNvSpPr txBox="1"/>
            <p:nvPr/>
          </p:nvSpPr>
          <p:spPr>
            <a:xfrm>
              <a:off x="11536688" y="1594022"/>
              <a:ext cx="511150" cy="369332"/>
            </a:xfrm>
            <a:prstGeom prst="rect">
              <a:avLst/>
            </a:prstGeom>
            <a:noFill/>
          </p:spPr>
          <p:txBody>
            <a:bodyPr wrap="square" rtlCol="0">
              <a:spAutoFit/>
            </a:bodyPr>
            <a:lstStyle/>
            <a:p>
              <a:r>
                <a:rPr lang="en-US" dirty="0"/>
                <a:t>*)</a:t>
              </a:r>
              <a:endParaRPr lang="de-DE" dirty="0"/>
            </a:p>
          </p:txBody>
        </p:sp>
      </p:grpSp>
      <p:pic>
        <p:nvPicPr>
          <p:cNvPr id="8" name="Picture 7">
            <a:extLst>
              <a:ext uri="{FF2B5EF4-FFF2-40B4-BE49-F238E27FC236}">
                <a16:creationId xmlns:a16="http://schemas.microsoft.com/office/drawing/2014/main" id="{467B060D-5713-4EC8-8D37-4B4095A39C24}"/>
              </a:ext>
            </a:extLst>
          </p:cNvPr>
          <p:cNvPicPr>
            <a:picLocks noChangeAspect="1"/>
          </p:cNvPicPr>
          <p:nvPr/>
        </p:nvPicPr>
        <p:blipFill>
          <a:blip r:embed="rId5"/>
          <a:stretch>
            <a:fillRect/>
          </a:stretch>
        </p:blipFill>
        <p:spPr>
          <a:xfrm>
            <a:off x="5461686" y="1470278"/>
            <a:ext cx="6730314" cy="3682490"/>
          </a:xfrm>
          <a:prstGeom prst="rect">
            <a:avLst/>
          </a:prstGeom>
        </p:spPr>
      </p:pic>
    </p:spTree>
    <p:extLst>
      <p:ext uri="{BB962C8B-B14F-4D97-AF65-F5344CB8AC3E}">
        <p14:creationId xmlns:p14="http://schemas.microsoft.com/office/powerpoint/2010/main" val="376851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8"/>
                                        </p:tgtEl>
                                      </p:cBhvr>
                                    </p:animEffect>
                                    <p:set>
                                      <p:cBhvr>
                                        <p:cTn id="37" dur="1" fill="hold">
                                          <p:stCondLst>
                                            <p:cond delay="499"/>
                                          </p:stCondLst>
                                        </p:cTn>
                                        <p:tgtEl>
                                          <p:spTgt spid="8"/>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9129B-203C-AC45-A3CA-438365EB66E8}"/>
              </a:ext>
            </a:extLst>
          </p:cNvPr>
          <p:cNvSpPr>
            <a:spLocks noGrp="1"/>
          </p:cNvSpPr>
          <p:nvPr>
            <p:ph type="title"/>
          </p:nvPr>
        </p:nvSpPr>
        <p:spPr>
          <a:xfrm>
            <a:off x="0" y="2047924"/>
            <a:ext cx="6799679" cy="3200876"/>
          </a:xfrm>
        </p:spPr>
        <p:txBody>
          <a:bodyPr/>
          <a:lstStyle/>
          <a:p>
            <a:pPr algn="ctr"/>
            <a:r>
              <a:rPr lang="en-US" sz="5000" noProof="0" dirty="0"/>
              <a:t>Partner Technical</a:t>
            </a:r>
            <a:br>
              <a:rPr lang="en-US" sz="5000" noProof="0" dirty="0"/>
            </a:br>
            <a:r>
              <a:rPr lang="en-US" sz="5000" noProof="0" dirty="0"/>
              <a:t>(Presales) Support</a:t>
            </a:r>
            <a:br>
              <a:rPr lang="en-US" sz="6600" noProof="0" dirty="0"/>
            </a:br>
            <a:br>
              <a:rPr lang="en-US" sz="6600" dirty="0"/>
            </a:br>
            <a:r>
              <a:rPr lang="en-US" sz="4200" dirty="0" err="1">
                <a:solidFill>
                  <a:schemeClr val="accent1"/>
                </a:solidFill>
              </a:rPr>
              <a:t>depts@microsoft.com</a:t>
            </a:r>
            <a:endParaRPr lang="en-US" sz="4200" noProof="0" dirty="0">
              <a:solidFill>
                <a:schemeClr val="accent1"/>
              </a:solidFill>
            </a:endParaRPr>
          </a:p>
        </p:txBody>
      </p:sp>
      <p:pic>
        <p:nvPicPr>
          <p:cNvPr id="5" name="Picture 4">
            <a:extLst>
              <a:ext uri="{FF2B5EF4-FFF2-40B4-BE49-F238E27FC236}">
                <a16:creationId xmlns:a16="http://schemas.microsoft.com/office/drawing/2014/main" id="{80FF2277-6BC1-EE44-9574-2E4C8A55DF5F}"/>
              </a:ext>
            </a:extLst>
          </p:cNvPr>
          <p:cNvPicPr>
            <a:picLocks noChangeAspect="1"/>
          </p:cNvPicPr>
          <p:nvPr/>
        </p:nvPicPr>
        <p:blipFill>
          <a:blip r:embed="rId3"/>
          <a:stretch>
            <a:fillRect/>
          </a:stretch>
        </p:blipFill>
        <p:spPr>
          <a:xfrm>
            <a:off x="6710567" y="0"/>
            <a:ext cx="5289233" cy="6858000"/>
          </a:xfrm>
          <a:prstGeom prst="rect">
            <a:avLst/>
          </a:prstGeom>
        </p:spPr>
      </p:pic>
    </p:spTree>
    <p:extLst>
      <p:ext uri="{BB962C8B-B14F-4D97-AF65-F5344CB8AC3E}">
        <p14:creationId xmlns:p14="http://schemas.microsoft.com/office/powerpoint/2010/main" val="33285669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85293-CF4F-8B40-B534-E532E5E98CF4}"/>
              </a:ext>
            </a:extLst>
          </p:cNvPr>
          <p:cNvSpPr>
            <a:spLocks noGrp="1"/>
          </p:cNvSpPr>
          <p:nvPr>
            <p:ph type="title"/>
          </p:nvPr>
        </p:nvSpPr>
        <p:spPr/>
        <p:txBody>
          <a:bodyPr/>
          <a:lstStyle/>
          <a:p>
            <a:r>
              <a:rPr lang="en-US" dirty="0"/>
              <a:t>Agenda - Challenges</a:t>
            </a:r>
          </a:p>
        </p:txBody>
      </p:sp>
      <p:sp>
        <p:nvSpPr>
          <p:cNvPr id="3" name="Text Placeholder 2">
            <a:extLst>
              <a:ext uri="{FF2B5EF4-FFF2-40B4-BE49-F238E27FC236}">
                <a16:creationId xmlns:a16="http://schemas.microsoft.com/office/drawing/2014/main" id="{327CAD45-E6E9-AB41-978D-714C7941D545}"/>
              </a:ext>
            </a:extLst>
          </p:cNvPr>
          <p:cNvSpPr>
            <a:spLocks noGrp="1"/>
          </p:cNvSpPr>
          <p:nvPr>
            <p:ph type="body" sz="quarter" idx="10"/>
          </p:nvPr>
        </p:nvSpPr>
        <p:spPr>
          <a:xfrm>
            <a:off x="588263" y="1316331"/>
            <a:ext cx="8441466" cy="5084469"/>
          </a:xfrm>
        </p:spPr>
        <p:txBody>
          <a:bodyPr/>
          <a:lstStyle/>
          <a:p>
            <a:pPr marL="514350" indent="-514350">
              <a:buFont typeface="+mj-lt"/>
              <a:buAutoNum type="arabicPeriod"/>
            </a:pPr>
            <a:r>
              <a:rPr lang="de-DE" dirty="0"/>
              <a:t>Create VM using PowerShell                                      </a:t>
            </a:r>
          </a:p>
          <a:p>
            <a:pPr marL="514350" indent="-514350">
              <a:buFont typeface="+mj-lt"/>
              <a:buAutoNum type="arabicPeriod"/>
            </a:pPr>
            <a:r>
              <a:rPr lang="de-DE" dirty="0"/>
              <a:t>Multiple Data Disks                                             </a:t>
            </a:r>
          </a:p>
          <a:p>
            <a:pPr marL="514350" indent="-514350">
              <a:buFont typeface="+mj-lt"/>
              <a:buAutoNum type="arabicPeriod"/>
            </a:pPr>
            <a:r>
              <a:rPr lang="de-DE" dirty="0"/>
              <a:t>Custom Script Extensions                                        </a:t>
            </a:r>
          </a:p>
          <a:p>
            <a:pPr marL="514350" indent="-514350">
              <a:buFont typeface="+mj-lt"/>
              <a:buAutoNum type="arabicPeriod"/>
            </a:pPr>
            <a:r>
              <a:rPr lang="de-DE" dirty="0"/>
              <a:t>Create VM Scale Set                                             </a:t>
            </a:r>
          </a:p>
          <a:p>
            <a:pPr marL="514350" indent="-514350">
              <a:buFont typeface="+mj-lt"/>
              <a:buAutoNum type="arabicPeriod"/>
            </a:pPr>
            <a:r>
              <a:rPr lang="de-DE" dirty="0"/>
              <a:t>Azure Automation                                                </a:t>
            </a:r>
          </a:p>
          <a:p>
            <a:pPr marL="514350" indent="-514350">
              <a:buFont typeface="+mj-lt"/>
              <a:buAutoNum type="arabicPeriod"/>
            </a:pPr>
            <a:r>
              <a:rPr lang="en-US" dirty="0"/>
              <a:t>Attach VMSS to AA State Config DSC                              </a:t>
            </a:r>
          </a:p>
          <a:p>
            <a:r>
              <a:rPr lang="en-US" dirty="0"/>
              <a:t>Azure Resource Manager</a:t>
            </a:r>
            <a:endParaRPr lang="de-DE" dirty="0"/>
          </a:p>
          <a:p>
            <a:r>
              <a:rPr lang="de-DE" dirty="0"/>
              <a:t>Usage API - RateCard API</a:t>
            </a:r>
          </a:p>
          <a:p>
            <a:r>
              <a:rPr lang="de-DE" dirty="0"/>
              <a:t>Azure File Sync </a:t>
            </a:r>
          </a:p>
          <a:p>
            <a:r>
              <a:rPr lang="en-US" dirty="0"/>
              <a:t>C</a:t>
            </a:r>
            <a:r>
              <a:rPr lang="de-DE" dirty="0"/>
              <a:t>ontainer / Orchestrator / DevOps</a:t>
            </a:r>
            <a:endParaRPr lang="en-US" dirty="0"/>
          </a:p>
        </p:txBody>
      </p:sp>
      <p:pic>
        <p:nvPicPr>
          <p:cNvPr id="6" name="Picture 5">
            <a:extLst>
              <a:ext uri="{FF2B5EF4-FFF2-40B4-BE49-F238E27FC236}">
                <a16:creationId xmlns:a16="http://schemas.microsoft.com/office/drawing/2014/main" id="{18E25E57-F1B7-E64F-90DD-CFEBE2E16D68}"/>
              </a:ext>
            </a:extLst>
          </p:cNvPr>
          <p:cNvPicPr>
            <a:picLocks noChangeAspect="1"/>
          </p:cNvPicPr>
          <p:nvPr/>
        </p:nvPicPr>
        <p:blipFill>
          <a:blip r:embed="rId2"/>
          <a:stretch>
            <a:fillRect/>
          </a:stretch>
        </p:blipFill>
        <p:spPr>
          <a:xfrm>
            <a:off x="6341106" y="1161885"/>
            <a:ext cx="5260348" cy="4533762"/>
          </a:xfrm>
          <a:prstGeom prst="rect">
            <a:avLst/>
          </a:prstGeom>
        </p:spPr>
      </p:pic>
    </p:spTree>
    <p:extLst>
      <p:ext uri="{BB962C8B-B14F-4D97-AF65-F5344CB8AC3E}">
        <p14:creationId xmlns:p14="http://schemas.microsoft.com/office/powerpoint/2010/main" val="364490412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DDA404-3EC0-49D8-BE21-ED9E7BAC89A0}"/>
              </a:ext>
            </a:extLst>
          </p:cNvPr>
          <p:cNvPicPr>
            <a:picLocks noChangeAspect="1"/>
          </p:cNvPicPr>
          <p:nvPr/>
        </p:nvPicPr>
        <p:blipFill>
          <a:blip r:embed="rId2"/>
          <a:stretch>
            <a:fillRect/>
          </a:stretch>
        </p:blipFill>
        <p:spPr>
          <a:xfrm>
            <a:off x="588262" y="1334142"/>
            <a:ext cx="6182185" cy="3848909"/>
          </a:xfrm>
          <a:prstGeom prst="rect">
            <a:avLst/>
          </a:prstGeom>
        </p:spPr>
      </p:pic>
      <p:sp>
        <p:nvSpPr>
          <p:cNvPr id="2" name="Title 1">
            <a:extLst>
              <a:ext uri="{FF2B5EF4-FFF2-40B4-BE49-F238E27FC236}">
                <a16:creationId xmlns:a16="http://schemas.microsoft.com/office/drawing/2014/main" id="{26485293-CF4F-8B40-B534-E532E5E98CF4}"/>
              </a:ext>
            </a:extLst>
          </p:cNvPr>
          <p:cNvSpPr>
            <a:spLocks noGrp="1"/>
          </p:cNvSpPr>
          <p:nvPr>
            <p:ph type="title"/>
          </p:nvPr>
        </p:nvSpPr>
        <p:spPr/>
        <p:txBody>
          <a:bodyPr/>
          <a:lstStyle/>
          <a:p>
            <a:r>
              <a:rPr lang="en-US" dirty="0"/>
              <a:t>Labs</a:t>
            </a:r>
          </a:p>
        </p:txBody>
      </p:sp>
      <p:pic>
        <p:nvPicPr>
          <p:cNvPr id="6" name="Picture 5">
            <a:extLst>
              <a:ext uri="{FF2B5EF4-FFF2-40B4-BE49-F238E27FC236}">
                <a16:creationId xmlns:a16="http://schemas.microsoft.com/office/drawing/2014/main" id="{18E25E57-F1B7-E64F-90DD-CFEBE2E16D68}"/>
              </a:ext>
            </a:extLst>
          </p:cNvPr>
          <p:cNvPicPr>
            <a:picLocks noChangeAspect="1"/>
          </p:cNvPicPr>
          <p:nvPr/>
        </p:nvPicPr>
        <p:blipFill>
          <a:blip r:embed="rId3"/>
          <a:stretch>
            <a:fillRect/>
          </a:stretch>
        </p:blipFill>
        <p:spPr>
          <a:xfrm>
            <a:off x="6341106" y="1161885"/>
            <a:ext cx="5260348" cy="4533762"/>
          </a:xfrm>
          <a:prstGeom prst="rect">
            <a:avLst/>
          </a:prstGeom>
        </p:spPr>
      </p:pic>
      <p:sp>
        <p:nvSpPr>
          <p:cNvPr id="8" name="TextBox 7">
            <a:extLst>
              <a:ext uri="{FF2B5EF4-FFF2-40B4-BE49-F238E27FC236}">
                <a16:creationId xmlns:a16="http://schemas.microsoft.com/office/drawing/2014/main" id="{8C16D7BE-DE53-45CF-B26A-95CABF345E8C}"/>
              </a:ext>
            </a:extLst>
          </p:cNvPr>
          <p:cNvSpPr txBox="1"/>
          <p:nvPr/>
        </p:nvSpPr>
        <p:spPr>
          <a:xfrm>
            <a:off x="2072640" y="5333738"/>
            <a:ext cx="8046720" cy="1107996"/>
          </a:xfrm>
          <a:prstGeom prst="rect">
            <a:avLst/>
          </a:prstGeom>
          <a:solidFill>
            <a:schemeClr val="bg1"/>
          </a:solidFill>
        </p:spPr>
        <p:txBody>
          <a:bodyPr wrap="square" lIns="0" tIns="0" rIns="0" bIns="0" rtlCol="0">
            <a:spAutoFit/>
          </a:bodyPr>
          <a:lstStyle/>
          <a:p>
            <a:r>
              <a:rPr lang="en-US" sz="3600" dirty="0">
                <a:gradFill>
                  <a:gsLst>
                    <a:gs pos="2917">
                      <a:schemeClr val="tx1"/>
                    </a:gs>
                    <a:gs pos="30000">
                      <a:schemeClr val="tx1"/>
                    </a:gs>
                  </a:gsLst>
                  <a:lin ang="5400000" scaled="0"/>
                </a:gradFill>
                <a:hlinkClick r:id="rId4"/>
              </a:rPr>
              <a:t>https://github.com/CSA-OCP-GER/IaaS-Advanced</a:t>
            </a:r>
            <a:endParaRPr lang="de-DE" sz="36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0471516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193A0-5E06-4073-B898-F55264EF61C8}"/>
              </a:ext>
            </a:extLst>
          </p:cNvPr>
          <p:cNvSpPr>
            <a:spLocks noGrp="1"/>
          </p:cNvSpPr>
          <p:nvPr>
            <p:ph type="title"/>
          </p:nvPr>
        </p:nvSpPr>
        <p:spPr/>
        <p:txBody>
          <a:bodyPr/>
          <a:lstStyle/>
          <a:p>
            <a:r>
              <a:rPr lang="en-IN" dirty="0"/>
              <a:t>Virtual Machines</a:t>
            </a:r>
          </a:p>
        </p:txBody>
      </p:sp>
      <p:sp>
        <p:nvSpPr>
          <p:cNvPr id="18" name="Rectangle 17">
            <a:extLst>
              <a:ext uri="{FF2B5EF4-FFF2-40B4-BE49-F238E27FC236}">
                <a16:creationId xmlns:a16="http://schemas.microsoft.com/office/drawing/2014/main" id="{A271C7B6-E7B4-49AC-A3EC-716C385C5EC9}"/>
              </a:ext>
            </a:extLst>
          </p:cNvPr>
          <p:cNvSpPr/>
          <p:nvPr/>
        </p:nvSpPr>
        <p:spPr bwMode="auto">
          <a:xfrm>
            <a:off x="7440327" y="1341050"/>
            <a:ext cx="4295627" cy="4272336"/>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91000D58-C570-4F79-8DCF-9704BC2F6574}"/>
              </a:ext>
            </a:extLst>
          </p:cNvPr>
          <p:cNvGrpSpPr/>
          <p:nvPr/>
        </p:nvGrpSpPr>
        <p:grpSpPr>
          <a:xfrm>
            <a:off x="8921445" y="3779375"/>
            <a:ext cx="1333389" cy="1235186"/>
            <a:chOff x="9100338" y="3854663"/>
            <a:chExt cx="1360126" cy="1259954"/>
          </a:xfrm>
        </p:grpSpPr>
        <p:sp>
          <p:nvSpPr>
            <p:cNvPr id="3" name="Rectangle 2">
              <a:extLst>
                <a:ext uri="{FF2B5EF4-FFF2-40B4-BE49-F238E27FC236}">
                  <a16:creationId xmlns:a16="http://schemas.microsoft.com/office/drawing/2014/main" id="{C98F0632-D515-454C-AE32-1854346E6B03}"/>
                </a:ext>
              </a:extLst>
            </p:cNvPr>
            <p:cNvSpPr/>
            <p:nvPr/>
          </p:nvSpPr>
          <p:spPr bwMode="auto">
            <a:xfrm>
              <a:off x="9200992" y="4468800"/>
              <a:ext cx="1162049" cy="2756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Freeform 75">
              <a:extLst>
                <a:ext uri="{FF2B5EF4-FFF2-40B4-BE49-F238E27FC236}">
                  <a16:creationId xmlns:a16="http://schemas.microsoft.com/office/drawing/2014/main" id="{3E86C8BD-1311-4A55-A505-F858C6B5ED51}"/>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7857" tIns="43929" rIns="87857" bIns="43929" numCol="1" anchor="t" anchorCtr="0" compatLnSpc="1">
              <a:prstTxWarp prst="textNoShape">
                <a:avLst/>
              </a:prstTxWarp>
              <a:noAutofit/>
            </a:bodyPr>
            <a:lstStyle/>
            <a:p>
              <a:pPr defTabSz="896171"/>
              <a:endParaRPr lang="en-US" sz="1729">
                <a:solidFill>
                  <a:srgbClr val="000000"/>
                </a:solidFill>
                <a:latin typeface="Segoe UI"/>
              </a:endParaRPr>
            </a:p>
          </p:txBody>
        </p:sp>
      </p:grpSp>
      <p:grpSp>
        <p:nvGrpSpPr>
          <p:cNvPr id="10" name="Group 9">
            <a:extLst>
              <a:ext uri="{FF2B5EF4-FFF2-40B4-BE49-F238E27FC236}">
                <a16:creationId xmlns:a16="http://schemas.microsoft.com/office/drawing/2014/main" id="{22049106-E9B7-4AE6-9842-17D60B6BF59F}"/>
              </a:ext>
            </a:extLst>
          </p:cNvPr>
          <p:cNvGrpSpPr/>
          <p:nvPr/>
        </p:nvGrpSpPr>
        <p:grpSpPr>
          <a:xfrm>
            <a:off x="357961" y="1341050"/>
            <a:ext cx="6864957" cy="4326963"/>
            <a:chOff x="365138" y="1367444"/>
            <a:chExt cx="7002614" cy="4413728"/>
          </a:xfrm>
        </p:grpSpPr>
        <p:sp>
          <p:nvSpPr>
            <p:cNvPr id="20" name="Rectangle 19">
              <a:extLst>
                <a:ext uri="{FF2B5EF4-FFF2-40B4-BE49-F238E27FC236}">
                  <a16:creationId xmlns:a16="http://schemas.microsoft.com/office/drawing/2014/main" id="{2BEB954A-6883-419C-A75C-21CD03256D3E}"/>
                </a:ext>
              </a:extLst>
            </p:cNvPr>
            <p:cNvSpPr/>
            <p:nvPr/>
          </p:nvSpPr>
          <p:spPr>
            <a:xfrm>
              <a:off x="868680" y="1367444"/>
              <a:ext cx="6499072" cy="441372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435743">
                <a:spcBef>
                  <a:spcPct val="0"/>
                </a:spcBef>
                <a:spcAft>
                  <a:spcPts val="2353"/>
                </a:spcAft>
              </a:pPr>
              <a:r>
                <a:rPr lang="en-US" sz="2745" dirty="0">
                  <a:solidFill>
                    <a:schemeClr val="accent1"/>
                  </a:solidFill>
                  <a:latin typeface="+mj-lt"/>
                </a:rPr>
                <a:t>Ubuntu, Red Hat, Windows, SUSE, CoreOS</a:t>
              </a:r>
            </a:p>
            <a:p>
              <a:pPr defTabSz="435743">
                <a:spcBef>
                  <a:spcPct val="0"/>
                </a:spcBef>
                <a:spcAft>
                  <a:spcPts val="2353"/>
                </a:spcAft>
              </a:pPr>
              <a:r>
                <a:rPr lang="en-US" sz="2745" dirty="0">
                  <a:solidFill>
                    <a:schemeClr val="accent1"/>
                  </a:solidFill>
                  <a:latin typeface="+mj-lt"/>
                </a:rPr>
                <a:t>Quick resize through reboot</a:t>
              </a:r>
            </a:p>
            <a:p>
              <a:pPr defTabSz="435743">
                <a:spcBef>
                  <a:spcPct val="0"/>
                </a:spcBef>
                <a:spcAft>
                  <a:spcPts val="2353"/>
                </a:spcAft>
              </a:pPr>
              <a:r>
                <a:rPr lang="en-US" sz="2745" dirty="0">
                  <a:solidFill>
                    <a:schemeClr val="accent1"/>
                  </a:solidFill>
                  <a:latin typeface="+mj-lt"/>
                </a:rPr>
                <a:t>Local temp storage (HDD or SSD)</a:t>
              </a:r>
            </a:p>
            <a:p>
              <a:pPr defTabSz="435743">
                <a:spcBef>
                  <a:spcPct val="0"/>
                </a:spcBef>
                <a:spcAft>
                  <a:spcPts val="2353"/>
                </a:spcAft>
              </a:pPr>
              <a:r>
                <a:rPr lang="en-US" sz="2745" dirty="0">
                  <a:solidFill>
                    <a:schemeClr val="accent1"/>
                  </a:solidFill>
                  <a:latin typeface="+mj-lt"/>
                </a:rPr>
                <a:t>Azure Storage for OS and data disks</a:t>
              </a:r>
            </a:p>
            <a:p>
              <a:pPr defTabSz="435743">
                <a:spcBef>
                  <a:spcPct val="0"/>
                </a:spcBef>
                <a:spcAft>
                  <a:spcPts val="2353"/>
                </a:spcAft>
              </a:pPr>
              <a:r>
                <a:rPr lang="en-US" sz="2745" dirty="0">
                  <a:solidFill>
                    <a:schemeClr val="accent1"/>
                  </a:solidFill>
                  <a:latin typeface="+mj-lt"/>
                </a:rPr>
                <a:t>Hundreds of items in marketplace</a:t>
              </a:r>
            </a:p>
          </p:txBody>
        </p:sp>
        <p:sp>
          <p:nvSpPr>
            <p:cNvPr id="79" name="Graphic 8">
              <a:extLst>
                <a:ext uri="{FF2B5EF4-FFF2-40B4-BE49-F238E27FC236}">
                  <a16:creationId xmlns:a16="http://schemas.microsoft.com/office/drawing/2014/main" id="{195AB7D9-4BCC-4252-A31D-52780BA62B86}"/>
                </a:ext>
              </a:extLst>
            </p:cNvPr>
            <p:cNvSpPr/>
            <p:nvPr/>
          </p:nvSpPr>
          <p:spPr>
            <a:xfrm rot="10800000">
              <a:off x="365138" y="1470804"/>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sz="1765"/>
            </a:p>
          </p:txBody>
        </p:sp>
        <p:sp>
          <p:nvSpPr>
            <p:cNvPr id="80" name="Graphic 8">
              <a:extLst>
                <a:ext uri="{FF2B5EF4-FFF2-40B4-BE49-F238E27FC236}">
                  <a16:creationId xmlns:a16="http://schemas.microsoft.com/office/drawing/2014/main" id="{104AF5A9-18FA-425C-A0BE-161B0C54F632}"/>
                </a:ext>
              </a:extLst>
            </p:cNvPr>
            <p:cNvSpPr/>
            <p:nvPr/>
          </p:nvSpPr>
          <p:spPr>
            <a:xfrm rot="10800000">
              <a:off x="365138" y="2200711"/>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sz="1765"/>
            </a:p>
          </p:txBody>
        </p:sp>
        <p:sp>
          <p:nvSpPr>
            <p:cNvPr id="81" name="Graphic 8">
              <a:extLst>
                <a:ext uri="{FF2B5EF4-FFF2-40B4-BE49-F238E27FC236}">
                  <a16:creationId xmlns:a16="http://schemas.microsoft.com/office/drawing/2014/main" id="{9ACFAD85-F606-4FB8-9C2F-E593EC630B1C}"/>
                </a:ext>
              </a:extLst>
            </p:cNvPr>
            <p:cNvSpPr/>
            <p:nvPr/>
          </p:nvSpPr>
          <p:spPr>
            <a:xfrm rot="10800000">
              <a:off x="365138" y="2930618"/>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sz="1765"/>
            </a:p>
          </p:txBody>
        </p:sp>
        <p:sp>
          <p:nvSpPr>
            <p:cNvPr id="82" name="Graphic 8">
              <a:extLst>
                <a:ext uri="{FF2B5EF4-FFF2-40B4-BE49-F238E27FC236}">
                  <a16:creationId xmlns:a16="http://schemas.microsoft.com/office/drawing/2014/main" id="{CE4841F9-7376-4EED-813C-1FD05AF18CCE}"/>
                </a:ext>
              </a:extLst>
            </p:cNvPr>
            <p:cNvSpPr/>
            <p:nvPr/>
          </p:nvSpPr>
          <p:spPr>
            <a:xfrm rot="10800000">
              <a:off x="365138" y="3660525"/>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sz="1765"/>
            </a:p>
          </p:txBody>
        </p:sp>
        <p:sp>
          <p:nvSpPr>
            <p:cNvPr id="83" name="Graphic 8">
              <a:extLst>
                <a:ext uri="{FF2B5EF4-FFF2-40B4-BE49-F238E27FC236}">
                  <a16:creationId xmlns:a16="http://schemas.microsoft.com/office/drawing/2014/main" id="{550217B9-1451-445E-94D1-DF4154391543}"/>
                </a:ext>
              </a:extLst>
            </p:cNvPr>
            <p:cNvSpPr/>
            <p:nvPr/>
          </p:nvSpPr>
          <p:spPr>
            <a:xfrm rot="10800000">
              <a:off x="365138" y="4390432"/>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sz="1765"/>
            </a:p>
          </p:txBody>
        </p:sp>
      </p:grpSp>
      <p:sp>
        <p:nvSpPr>
          <p:cNvPr id="84" name="Freeform 5">
            <a:extLst>
              <a:ext uri="{FF2B5EF4-FFF2-40B4-BE49-F238E27FC236}">
                <a16:creationId xmlns:a16="http://schemas.microsoft.com/office/drawing/2014/main" id="{FC2D8B82-307E-4CB6-8137-64F049AEC86C}"/>
              </a:ext>
            </a:extLst>
          </p:cNvPr>
          <p:cNvSpPr>
            <a:spLocks/>
          </p:cNvSpPr>
          <p:nvPr/>
        </p:nvSpPr>
        <p:spPr bwMode="auto">
          <a:xfrm>
            <a:off x="7715656" y="1470006"/>
            <a:ext cx="3722271" cy="1971946"/>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30" kern="0" dirty="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383582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35" presetClass="path" presetSubtype="0" decel="100000" fill="hold" nodeType="withEffect">
                                  <p:stCondLst>
                                    <p:cond delay="0"/>
                                  </p:stCondLst>
                                  <p:childTnLst>
                                    <p:animMotion origin="layout" path="M 4.99106E-6 -4.23513E-6 L -0.05285 -4.23513E-6 " pathEditMode="relative" rAng="0" ptsTypes="AA">
                                      <p:cBhvr>
                                        <p:cTn id="9" dur="750" spd="-100000" fill="hold"/>
                                        <p:tgtEl>
                                          <p:spTgt spid="10"/>
                                        </p:tgtEl>
                                        <p:attrNameLst>
                                          <p:attrName>ppt_x</p:attrName>
                                          <p:attrName>ppt_y</p:attrName>
                                        </p:attrNameLst>
                                      </p:cBhvr>
                                      <p:rCtr x="-2642" y="0"/>
                                    </p:animMotion>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1250"/>
                            </p:stCondLst>
                            <p:childTnLst>
                              <p:par>
                                <p:cTn id="15" presetID="10" presetClass="entr" presetSubtype="0" fill="hold" grpId="0" nodeType="after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childTnLst>
                          </p:cTn>
                        </p:par>
                        <p:par>
                          <p:cTn id="18" fill="hold">
                            <p:stCondLst>
                              <p:cond delay="1750"/>
                            </p:stCondLst>
                            <p:childTnLst>
                              <p:par>
                                <p:cTn id="19" presetID="42"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9BB4-BA6D-423B-9B7A-AE3CBF7E2A33}"/>
              </a:ext>
            </a:extLst>
          </p:cNvPr>
          <p:cNvSpPr>
            <a:spLocks noGrp="1"/>
          </p:cNvSpPr>
          <p:nvPr>
            <p:ph type="title"/>
          </p:nvPr>
        </p:nvSpPr>
        <p:spPr/>
        <p:txBody>
          <a:bodyPr/>
          <a:lstStyle/>
          <a:p>
            <a:r>
              <a:rPr lang="en-US"/>
              <a:t>Compute Options for all Types of Apps</a:t>
            </a:r>
            <a:endParaRPr lang="en-US" dirty="0"/>
          </a:p>
        </p:txBody>
      </p:sp>
      <p:sp>
        <p:nvSpPr>
          <p:cNvPr id="102" name="Rectangle 101">
            <a:extLst>
              <a:ext uri="{FF2B5EF4-FFF2-40B4-BE49-F238E27FC236}">
                <a16:creationId xmlns:a16="http://schemas.microsoft.com/office/drawing/2014/main" id="{6740A7D8-FBC3-4CA4-A5DD-E7931BACAF04}"/>
              </a:ext>
            </a:extLst>
          </p:cNvPr>
          <p:cNvSpPr/>
          <p:nvPr/>
        </p:nvSpPr>
        <p:spPr bwMode="auto">
          <a:xfrm>
            <a:off x="2667475" y="1885060"/>
            <a:ext cx="1469332" cy="115646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71714" rIns="89642" bIns="44821" numCol="1" spcCol="0" rtlCol="0" fromWordArt="0" anchor="t" anchorCtr="0" forceAA="0" compatLnSpc="1">
            <a:prstTxWarp prst="textNoShape">
              <a:avLst/>
            </a:prstTxWarp>
            <a:noAutofit/>
          </a:bodyPr>
          <a:lstStyle/>
          <a:p>
            <a:pPr algn="ctr" defTabSz="913927" fontAlgn="base">
              <a:spcBef>
                <a:spcPct val="0"/>
              </a:spcBef>
              <a:spcAft>
                <a:spcPct val="0"/>
              </a:spcAft>
              <a:defRPr/>
            </a:pPr>
            <a:r>
              <a:rPr lang="en-US" sz="1568" b="1">
                <a:solidFill>
                  <a:schemeClr val="accent1"/>
                </a:solidFill>
                <a:ea typeface="Segoe UI" pitchFamily="34" charset="0"/>
                <a:cs typeface="Segoe UI Semibold" panose="020B0702040204020203" pitchFamily="34" charset="0"/>
              </a:rPr>
              <a:t>Burstable</a:t>
            </a:r>
          </a:p>
        </p:txBody>
      </p:sp>
      <p:sp>
        <p:nvSpPr>
          <p:cNvPr id="9" name="Rectangle 8">
            <a:extLst>
              <a:ext uri="{FF2B5EF4-FFF2-40B4-BE49-F238E27FC236}">
                <a16:creationId xmlns:a16="http://schemas.microsoft.com/office/drawing/2014/main" id="{68517F6A-6867-48EB-8AAA-A74F57CA8AC3}"/>
              </a:ext>
            </a:extLst>
          </p:cNvPr>
          <p:cNvSpPr/>
          <p:nvPr/>
        </p:nvSpPr>
        <p:spPr bwMode="auto">
          <a:xfrm>
            <a:off x="448857" y="1885060"/>
            <a:ext cx="2113989" cy="115646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71714" rIns="89642" bIns="44821" numCol="1" spcCol="0" rtlCol="0" fromWordArt="0" anchor="t" anchorCtr="0" forceAA="0" compatLnSpc="1">
            <a:prstTxWarp prst="textNoShape">
              <a:avLst/>
            </a:prstTxWarp>
            <a:noAutofit/>
          </a:bodyPr>
          <a:lstStyle/>
          <a:p>
            <a:pPr algn="ctr" defTabSz="913927" fontAlgn="base">
              <a:spcBef>
                <a:spcPct val="0"/>
              </a:spcBef>
              <a:spcAft>
                <a:spcPct val="0"/>
              </a:spcAft>
              <a:defRPr/>
            </a:pPr>
            <a:r>
              <a:rPr lang="en-US" sz="1568" b="1">
                <a:solidFill>
                  <a:schemeClr val="accent1"/>
                </a:solidFill>
                <a:ea typeface="Segoe UI" pitchFamily="34" charset="0"/>
                <a:cs typeface="Segoe UI Semibold" panose="020B0702040204020203" pitchFamily="34" charset="0"/>
              </a:rPr>
              <a:t>Entry level</a:t>
            </a:r>
          </a:p>
        </p:txBody>
      </p:sp>
      <p:sp>
        <p:nvSpPr>
          <p:cNvPr id="115" name="Rectangle 114">
            <a:extLst>
              <a:ext uri="{FF2B5EF4-FFF2-40B4-BE49-F238E27FC236}">
                <a16:creationId xmlns:a16="http://schemas.microsoft.com/office/drawing/2014/main" id="{6EF36271-476A-44A1-8AA0-92DCD3C2446E}"/>
              </a:ext>
            </a:extLst>
          </p:cNvPr>
          <p:cNvSpPr/>
          <p:nvPr/>
        </p:nvSpPr>
        <p:spPr bwMode="auto">
          <a:xfrm>
            <a:off x="4241437" y="1885060"/>
            <a:ext cx="3184774" cy="115646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71714" rIns="89642" bIns="44821" numCol="1" spcCol="0" rtlCol="0" fromWordArt="0" anchor="t" anchorCtr="0" forceAA="0" compatLnSpc="1">
            <a:prstTxWarp prst="textNoShape">
              <a:avLst/>
            </a:prstTxWarp>
            <a:noAutofit/>
          </a:bodyPr>
          <a:lstStyle/>
          <a:p>
            <a:pPr algn="ctr" defTabSz="913927" fontAlgn="base">
              <a:spcBef>
                <a:spcPct val="0"/>
              </a:spcBef>
              <a:spcAft>
                <a:spcPct val="0"/>
              </a:spcAft>
              <a:defRPr/>
            </a:pPr>
            <a:r>
              <a:rPr lang="en-US" sz="1568" b="1">
                <a:solidFill>
                  <a:schemeClr val="accent1"/>
                </a:solidFill>
                <a:ea typeface="Segoe UI" pitchFamily="34" charset="0"/>
                <a:cs typeface="Segoe UI Semibold" panose="020B0702040204020203" pitchFamily="34" charset="0"/>
              </a:rPr>
              <a:t>General Purpose</a:t>
            </a:r>
          </a:p>
        </p:txBody>
      </p:sp>
      <p:sp>
        <p:nvSpPr>
          <p:cNvPr id="134" name="Rectangle 133">
            <a:extLst>
              <a:ext uri="{FF2B5EF4-FFF2-40B4-BE49-F238E27FC236}">
                <a16:creationId xmlns:a16="http://schemas.microsoft.com/office/drawing/2014/main" id="{828783BF-6685-4705-8CDD-236A0B796D6E}"/>
              </a:ext>
            </a:extLst>
          </p:cNvPr>
          <p:cNvSpPr/>
          <p:nvPr/>
        </p:nvSpPr>
        <p:spPr bwMode="auto">
          <a:xfrm>
            <a:off x="9857993" y="1885060"/>
            <a:ext cx="1878014" cy="115646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1714" rIns="0" bIns="44821" numCol="1" spcCol="0" rtlCol="0" fromWordArt="0" anchor="t" anchorCtr="0" forceAA="0" compatLnSpc="1">
            <a:prstTxWarp prst="textNoShape">
              <a:avLst/>
            </a:prstTxWarp>
            <a:noAutofit/>
          </a:bodyPr>
          <a:lstStyle/>
          <a:p>
            <a:pPr algn="ctr" defTabSz="913927" fontAlgn="base">
              <a:spcBef>
                <a:spcPct val="0"/>
              </a:spcBef>
              <a:spcAft>
                <a:spcPct val="0"/>
              </a:spcAft>
              <a:defRPr/>
            </a:pPr>
            <a:r>
              <a:rPr lang="en-US" sz="1568" b="1" dirty="0">
                <a:solidFill>
                  <a:schemeClr val="accent1"/>
                </a:solidFill>
                <a:ea typeface="Segoe UI" pitchFamily="34" charset="0"/>
                <a:cs typeface="Segoe UI Semibold" panose="020B0702040204020203" pitchFamily="34" charset="0"/>
              </a:rPr>
              <a:t>Storage Optimized</a:t>
            </a:r>
          </a:p>
        </p:txBody>
      </p:sp>
      <p:sp>
        <p:nvSpPr>
          <p:cNvPr id="127" name="Rectangle 126">
            <a:extLst>
              <a:ext uri="{FF2B5EF4-FFF2-40B4-BE49-F238E27FC236}">
                <a16:creationId xmlns:a16="http://schemas.microsoft.com/office/drawing/2014/main" id="{DAD5FE71-B8D1-4559-999C-6CFF6B862AB9}"/>
              </a:ext>
            </a:extLst>
          </p:cNvPr>
          <p:cNvSpPr/>
          <p:nvPr/>
        </p:nvSpPr>
        <p:spPr bwMode="auto">
          <a:xfrm>
            <a:off x="7530841" y="1885060"/>
            <a:ext cx="2222523" cy="115646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71714" rIns="89642" bIns="44821" numCol="1" spcCol="0" rtlCol="0" fromWordArt="0" anchor="t" anchorCtr="0" forceAA="0" compatLnSpc="1">
            <a:prstTxWarp prst="textNoShape">
              <a:avLst/>
            </a:prstTxWarp>
            <a:noAutofit/>
          </a:bodyPr>
          <a:lstStyle/>
          <a:p>
            <a:pPr algn="ctr" defTabSz="913927" fontAlgn="base">
              <a:spcBef>
                <a:spcPct val="0"/>
              </a:spcBef>
              <a:spcAft>
                <a:spcPct val="0"/>
              </a:spcAft>
              <a:defRPr/>
            </a:pPr>
            <a:r>
              <a:rPr lang="en-US" sz="1568" b="1">
                <a:solidFill>
                  <a:schemeClr val="accent1"/>
                </a:solidFill>
                <a:ea typeface="Segoe UI" pitchFamily="34" charset="0"/>
                <a:cs typeface="Segoe UI Semibold" panose="020B0702040204020203" pitchFamily="34" charset="0"/>
              </a:rPr>
              <a:t>Compute Intensive</a:t>
            </a:r>
          </a:p>
        </p:txBody>
      </p:sp>
      <p:sp>
        <p:nvSpPr>
          <p:cNvPr id="166" name="Freeform: Shape 165">
            <a:extLst>
              <a:ext uri="{FF2B5EF4-FFF2-40B4-BE49-F238E27FC236}">
                <a16:creationId xmlns:a16="http://schemas.microsoft.com/office/drawing/2014/main" id="{F9A6BC9A-6396-40A2-BFE6-30E38F416DCA}"/>
              </a:ext>
            </a:extLst>
          </p:cNvPr>
          <p:cNvSpPr>
            <a:spLocks/>
          </p:cNvSpPr>
          <p:nvPr/>
        </p:nvSpPr>
        <p:spPr bwMode="auto">
          <a:xfrm>
            <a:off x="703813" y="2329111"/>
            <a:ext cx="662262" cy="613488"/>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7857" tIns="43929" rIns="87857" bIns="43929" numCol="1" anchor="t" anchorCtr="0" compatLnSpc="1">
            <a:prstTxWarp prst="textNoShape">
              <a:avLst/>
            </a:prstTxWarp>
            <a:noAutofit/>
          </a:bodyPr>
          <a:lstStyle/>
          <a:p>
            <a:pPr defTabSz="896171"/>
            <a:endParaRPr lang="en-US" sz="1568" b="1" dirty="0">
              <a:solidFill>
                <a:srgbClr val="000000"/>
              </a:solidFill>
              <a:cs typeface="Segoe UI Semibold" panose="020B0702040204020203" pitchFamily="34" charset="0"/>
            </a:endParaRPr>
          </a:p>
        </p:txBody>
      </p:sp>
      <p:sp>
        <p:nvSpPr>
          <p:cNvPr id="167" name="Freeform: Shape 166">
            <a:extLst>
              <a:ext uri="{FF2B5EF4-FFF2-40B4-BE49-F238E27FC236}">
                <a16:creationId xmlns:a16="http://schemas.microsoft.com/office/drawing/2014/main" id="{7CA208EA-A5F9-4040-9599-D50C6EFEAD6A}"/>
              </a:ext>
            </a:extLst>
          </p:cNvPr>
          <p:cNvSpPr>
            <a:spLocks/>
          </p:cNvSpPr>
          <p:nvPr/>
        </p:nvSpPr>
        <p:spPr bwMode="auto">
          <a:xfrm>
            <a:off x="1645626" y="2329111"/>
            <a:ext cx="662262" cy="613488"/>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7857" tIns="43929" rIns="87857" bIns="43929" numCol="1" anchor="t" anchorCtr="0" compatLnSpc="1">
            <a:prstTxWarp prst="textNoShape">
              <a:avLst/>
            </a:prstTxWarp>
            <a:noAutofit/>
          </a:bodyPr>
          <a:lstStyle/>
          <a:p>
            <a:pPr defTabSz="896171"/>
            <a:endParaRPr lang="en-US" sz="1568" b="1" dirty="0">
              <a:solidFill>
                <a:srgbClr val="000000"/>
              </a:solidFill>
              <a:cs typeface="Segoe UI Semibold" panose="020B0702040204020203" pitchFamily="34" charset="0"/>
            </a:endParaRPr>
          </a:p>
        </p:txBody>
      </p:sp>
      <p:sp>
        <p:nvSpPr>
          <p:cNvPr id="168" name="Freeform: Shape 167">
            <a:extLst>
              <a:ext uri="{FF2B5EF4-FFF2-40B4-BE49-F238E27FC236}">
                <a16:creationId xmlns:a16="http://schemas.microsoft.com/office/drawing/2014/main" id="{F8087573-22AA-44DC-A352-0ED585CDA5C7}"/>
              </a:ext>
            </a:extLst>
          </p:cNvPr>
          <p:cNvSpPr>
            <a:spLocks/>
          </p:cNvSpPr>
          <p:nvPr/>
        </p:nvSpPr>
        <p:spPr bwMode="auto">
          <a:xfrm>
            <a:off x="3071009" y="2329111"/>
            <a:ext cx="662262" cy="613488"/>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7857" tIns="43929" rIns="87857" bIns="43929" numCol="1" anchor="t" anchorCtr="0" compatLnSpc="1">
            <a:prstTxWarp prst="textNoShape">
              <a:avLst/>
            </a:prstTxWarp>
            <a:noAutofit/>
          </a:bodyPr>
          <a:lstStyle/>
          <a:p>
            <a:pPr defTabSz="896171"/>
            <a:endParaRPr lang="en-US" sz="1568" b="1" dirty="0">
              <a:solidFill>
                <a:srgbClr val="000000"/>
              </a:solidFill>
              <a:cs typeface="Segoe UI Semibold" panose="020B0702040204020203" pitchFamily="34" charset="0"/>
            </a:endParaRPr>
          </a:p>
        </p:txBody>
      </p:sp>
      <p:sp>
        <p:nvSpPr>
          <p:cNvPr id="169" name="Freeform: Shape 168">
            <a:extLst>
              <a:ext uri="{FF2B5EF4-FFF2-40B4-BE49-F238E27FC236}">
                <a16:creationId xmlns:a16="http://schemas.microsoft.com/office/drawing/2014/main" id="{C32D5F7A-2526-40CE-A9DB-C05AA2B4DA5D}"/>
              </a:ext>
            </a:extLst>
          </p:cNvPr>
          <p:cNvSpPr>
            <a:spLocks/>
          </p:cNvSpPr>
          <p:nvPr/>
        </p:nvSpPr>
        <p:spPr bwMode="auto">
          <a:xfrm>
            <a:off x="4543092" y="2329111"/>
            <a:ext cx="662262" cy="613488"/>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7857" tIns="43929" rIns="87857" bIns="43929" numCol="1" anchor="t" anchorCtr="0" compatLnSpc="1">
            <a:prstTxWarp prst="textNoShape">
              <a:avLst/>
            </a:prstTxWarp>
            <a:noAutofit/>
          </a:bodyPr>
          <a:lstStyle/>
          <a:p>
            <a:pPr defTabSz="896171"/>
            <a:endParaRPr lang="en-US" sz="1568" b="1" dirty="0">
              <a:solidFill>
                <a:srgbClr val="000000"/>
              </a:solidFill>
              <a:cs typeface="Segoe UI Semibold" panose="020B0702040204020203" pitchFamily="34" charset="0"/>
            </a:endParaRPr>
          </a:p>
        </p:txBody>
      </p:sp>
      <p:sp>
        <p:nvSpPr>
          <p:cNvPr id="170" name="Freeform: Shape 169">
            <a:extLst>
              <a:ext uri="{FF2B5EF4-FFF2-40B4-BE49-F238E27FC236}">
                <a16:creationId xmlns:a16="http://schemas.microsoft.com/office/drawing/2014/main" id="{8C57FD94-7EE8-4FE2-B596-0525906CC30C}"/>
              </a:ext>
            </a:extLst>
          </p:cNvPr>
          <p:cNvSpPr>
            <a:spLocks/>
          </p:cNvSpPr>
          <p:nvPr/>
        </p:nvSpPr>
        <p:spPr bwMode="auto">
          <a:xfrm>
            <a:off x="5502693" y="2329111"/>
            <a:ext cx="662262" cy="613488"/>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7857" tIns="43929" rIns="87857" bIns="43929" numCol="1" anchor="t" anchorCtr="0" compatLnSpc="1">
            <a:prstTxWarp prst="textNoShape">
              <a:avLst/>
            </a:prstTxWarp>
            <a:noAutofit/>
          </a:bodyPr>
          <a:lstStyle/>
          <a:p>
            <a:pPr defTabSz="896171"/>
            <a:endParaRPr lang="en-US" sz="1568" b="1" dirty="0">
              <a:solidFill>
                <a:srgbClr val="000000"/>
              </a:solidFill>
              <a:cs typeface="Segoe UI Semibold" panose="020B0702040204020203" pitchFamily="34" charset="0"/>
            </a:endParaRPr>
          </a:p>
        </p:txBody>
      </p:sp>
      <p:sp>
        <p:nvSpPr>
          <p:cNvPr id="171" name="Freeform: Shape 170">
            <a:extLst>
              <a:ext uri="{FF2B5EF4-FFF2-40B4-BE49-F238E27FC236}">
                <a16:creationId xmlns:a16="http://schemas.microsoft.com/office/drawing/2014/main" id="{4F7D98AE-8EB5-4D0F-9DA5-F12CE5B1F36B}"/>
              </a:ext>
            </a:extLst>
          </p:cNvPr>
          <p:cNvSpPr>
            <a:spLocks/>
          </p:cNvSpPr>
          <p:nvPr/>
        </p:nvSpPr>
        <p:spPr bwMode="auto">
          <a:xfrm>
            <a:off x="6462293" y="2329111"/>
            <a:ext cx="662262" cy="613488"/>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7857" tIns="43929" rIns="87857" bIns="43929" numCol="1" anchor="t" anchorCtr="0" compatLnSpc="1">
            <a:prstTxWarp prst="textNoShape">
              <a:avLst/>
            </a:prstTxWarp>
            <a:noAutofit/>
          </a:bodyPr>
          <a:lstStyle/>
          <a:p>
            <a:pPr defTabSz="896171"/>
            <a:endParaRPr lang="en-US" sz="1568" b="1" dirty="0">
              <a:solidFill>
                <a:srgbClr val="000000"/>
              </a:solidFill>
              <a:cs typeface="Segoe UI Semibold" panose="020B0702040204020203" pitchFamily="34" charset="0"/>
            </a:endParaRPr>
          </a:p>
        </p:txBody>
      </p:sp>
      <p:sp>
        <p:nvSpPr>
          <p:cNvPr id="172" name="Freeform: Shape 171">
            <a:extLst>
              <a:ext uri="{FF2B5EF4-FFF2-40B4-BE49-F238E27FC236}">
                <a16:creationId xmlns:a16="http://schemas.microsoft.com/office/drawing/2014/main" id="{5B519324-3E09-482D-8DA6-D8E2DF6863F6}"/>
              </a:ext>
            </a:extLst>
          </p:cNvPr>
          <p:cNvSpPr>
            <a:spLocks/>
          </p:cNvSpPr>
          <p:nvPr/>
        </p:nvSpPr>
        <p:spPr bwMode="auto">
          <a:xfrm>
            <a:off x="7840064" y="2329111"/>
            <a:ext cx="662262" cy="613488"/>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7857" tIns="43929" rIns="87857" bIns="43929" numCol="1" anchor="t" anchorCtr="0" compatLnSpc="1">
            <a:prstTxWarp prst="textNoShape">
              <a:avLst/>
            </a:prstTxWarp>
            <a:noAutofit/>
          </a:bodyPr>
          <a:lstStyle/>
          <a:p>
            <a:pPr defTabSz="896171"/>
            <a:endParaRPr lang="en-US" sz="1568" b="1" dirty="0">
              <a:solidFill>
                <a:srgbClr val="000000"/>
              </a:solidFill>
              <a:cs typeface="Segoe UI Semibold" panose="020B0702040204020203" pitchFamily="34" charset="0"/>
            </a:endParaRPr>
          </a:p>
        </p:txBody>
      </p:sp>
      <p:sp>
        <p:nvSpPr>
          <p:cNvPr id="173" name="Freeform: Shape 172">
            <a:extLst>
              <a:ext uri="{FF2B5EF4-FFF2-40B4-BE49-F238E27FC236}">
                <a16:creationId xmlns:a16="http://schemas.microsoft.com/office/drawing/2014/main" id="{C006D03E-8590-455B-8DC2-EA687DE5BAD0}"/>
              </a:ext>
            </a:extLst>
          </p:cNvPr>
          <p:cNvSpPr>
            <a:spLocks/>
          </p:cNvSpPr>
          <p:nvPr/>
        </p:nvSpPr>
        <p:spPr bwMode="auto">
          <a:xfrm>
            <a:off x="8781878" y="2329111"/>
            <a:ext cx="662262" cy="613488"/>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7857" tIns="43929" rIns="87857" bIns="43929" numCol="1" anchor="t" anchorCtr="0" compatLnSpc="1">
            <a:prstTxWarp prst="textNoShape">
              <a:avLst/>
            </a:prstTxWarp>
            <a:noAutofit/>
          </a:bodyPr>
          <a:lstStyle/>
          <a:p>
            <a:pPr defTabSz="896171"/>
            <a:endParaRPr lang="en-US" sz="1568" b="1" dirty="0">
              <a:solidFill>
                <a:srgbClr val="000000"/>
              </a:solidFill>
              <a:cs typeface="Segoe UI Semibold" panose="020B0702040204020203" pitchFamily="34" charset="0"/>
            </a:endParaRPr>
          </a:p>
        </p:txBody>
      </p:sp>
      <p:sp>
        <p:nvSpPr>
          <p:cNvPr id="174" name="Freeform: Shape 173">
            <a:extLst>
              <a:ext uri="{FF2B5EF4-FFF2-40B4-BE49-F238E27FC236}">
                <a16:creationId xmlns:a16="http://schemas.microsoft.com/office/drawing/2014/main" id="{67AE8950-C03E-4109-86A8-BDF947B36248}"/>
              </a:ext>
            </a:extLst>
          </p:cNvPr>
          <p:cNvSpPr>
            <a:spLocks/>
          </p:cNvSpPr>
          <p:nvPr/>
        </p:nvSpPr>
        <p:spPr bwMode="auto">
          <a:xfrm>
            <a:off x="10465869" y="2329111"/>
            <a:ext cx="662262" cy="613488"/>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7857" tIns="43929" rIns="87857" bIns="43929" numCol="1" anchor="t" anchorCtr="0" compatLnSpc="1">
            <a:prstTxWarp prst="textNoShape">
              <a:avLst/>
            </a:prstTxWarp>
            <a:noAutofit/>
          </a:bodyPr>
          <a:lstStyle/>
          <a:p>
            <a:pPr defTabSz="896171"/>
            <a:endParaRPr lang="en-US" sz="1568" b="1" dirty="0">
              <a:solidFill>
                <a:srgbClr val="000000"/>
              </a:solidFill>
              <a:cs typeface="Segoe UI Semibold" panose="020B0702040204020203" pitchFamily="34" charset="0"/>
            </a:endParaRPr>
          </a:p>
        </p:txBody>
      </p:sp>
      <p:sp>
        <p:nvSpPr>
          <p:cNvPr id="175" name="TextBox 174">
            <a:extLst>
              <a:ext uri="{FF2B5EF4-FFF2-40B4-BE49-F238E27FC236}">
                <a16:creationId xmlns:a16="http://schemas.microsoft.com/office/drawing/2014/main" id="{711803C6-DD94-492A-B6EE-3B80301C65A9}"/>
              </a:ext>
            </a:extLst>
          </p:cNvPr>
          <p:cNvSpPr txBox="1"/>
          <p:nvPr/>
        </p:nvSpPr>
        <p:spPr>
          <a:xfrm>
            <a:off x="3335337" y="2478515"/>
            <a:ext cx="133607" cy="211209"/>
          </a:xfrm>
          <a:prstGeom prst="rect">
            <a:avLst/>
          </a:prstGeom>
          <a:noFill/>
        </p:spPr>
        <p:txBody>
          <a:bodyPr wrap="square" lIns="0" tIns="0" rIns="0" bIns="0" rtlCol="0">
            <a:spAutoFit/>
          </a:bodyPr>
          <a:lstStyle/>
          <a:p>
            <a:pPr defTabSz="914192">
              <a:spcAft>
                <a:spcPts val="588"/>
              </a:spcAft>
              <a:defRPr/>
            </a:pPr>
            <a:r>
              <a:rPr lang="en-US" sz="1372" b="1">
                <a:cs typeface="Segoe UI Semibold" panose="020B0702040204020203" pitchFamily="34" charset="0"/>
              </a:rPr>
              <a:t>B</a:t>
            </a:r>
          </a:p>
        </p:txBody>
      </p:sp>
      <p:sp>
        <p:nvSpPr>
          <p:cNvPr id="176" name="TextBox 175">
            <a:extLst>
              <a:ext uri="{FF2B5EF4-FFF2-40B4-BE49-F238E27FC236}">
                <a16:creationId xmlns:a16="http://schemas.microsoft.com/office/drawing/2014/main" id="{C5F25BDA-D175-4D6A-8A5B-A28F40308DC8}"/>
              </a:ext>
            </a:extLst>
          </p:cNvPr>
          <p:cNvSpPr txBox="1"/>
          <p:nvPr/>
        </p:nvSpPr>
        <p:spPr>
          <a:xfrm>
            <a:off x="961253" y="2478515"/>
            <a:ext cx="147381" cy="211209"/>
          </a:xfrm>
          <a:prstGeom prst="rect">
            <a:avLst/>
          </a:prstGeom>
          <a:noFill/>
        </p:spPr>
        <p:txBody>
          <a:bodyPr wrap="square" lIns="0" tIns="0" rIns="0" bIns="0" rtlCol="0">
            <a:spAutoFit/>
          </a:bodyPr>
          <a:lstStyle/>
          <a:p>
            <a:pPr algn="ctr" defTabSz="914192">
              <a:spcAft>
                <a:spcPts val="588"/>
              </a:spcAft>
              <a:defRPr/>
            </a:pPr>
            <a:r>
              <a:rPr lang="en-US" sz="1372" b="1" dirty="0">
                <a:cs typeface="Segoe UI Semibold" panose="020B0702040204020203" pitchFamily="34" charset="0"/>
              </a:rPr>
              <a:t>A</a:t>
            </a:r>
          </a:p>
        </p:txBody>
      </p:sp>
      <p:sp>
        <p:nvSpPr>
          <p:cNvPr id="177" name="TextBox 176">
            <a:extLst>
              <a:ext uri="{FF2B5EF4-FFF2-40B4-BE49-F238E27FC236}">
                <a16:creationId xmlns:a16="http://schemas.microsoft.com/office/drawing/2014/main" id="{3841894A-9D42-4761-9427-4300BD4D72D3}"/>
              </a:ext>
            </a:extLst>
          </p:cNvPr>
          <p:cNvSpPr txBox="1"/>
          <p:nvPr/>
        </p:nvSpPr>
        <p:spPr>
          <a:xfrm>
            <a:off x="1757273" y="2478515"/>
            <a:ext cx="438968" cy="211209"/>
          </a:xfrm>
          <a:prstGeom prst="rect">
            <a:avLst/>
          </a:prstGeom>
          <a:noFill/>
        </p:spPr>
        <p:txBody>
          <a:bodyPr wrap="square" lIns="0" tIns="0" rIns="0" bIns="0" rtlCol="0">
            <a:spAutoFit/>
          </a:bodyPr>
          <a:lstStyle/>
          <a:p>
            <a:pPr algn="ctr" defTabSz="914192">
              <a:spcAft>
                <a:spcPts val="588"/>
              </a:spcAft>
              <a:defRPr/>
            </a:pPr>
            <a:r>
              <a:rPr lang="en-US" sz="1372" b="1">
                <a:cs typeface="Segoe UI Semibold" panose="020B0702040204020203" pitchFamily="34" charset="0"/>
              </a:rPr>
              <a:t>Av2</a:t>
            </a:r>
          </a:p>
        </p:txBody>
      </p:sp>
      <p:sp>
        <p:nvSpPr>
          <p:cNvPr id="178" name="TextBox 177">
            <a:extLst>
              <a:ext uri="{FF2B5EF4-FFF2-40B4-BE49-F238E27FC236}">
                <a16:creationId xmlns:a16="http://schemas.microsoft.com/office/drawing/2014/main" id="{A6C48434-DBBB-4440-A4C0-49F1C4D0F26F}"/>
              </a:ext>
            </a:extLst>
          </p:cNvPr>
          <p:cNvSpPr txBox="1"/>
          <p:nvPr/>
        </p:nvSpPr>
        <p:spPr>
          <a:xfrm>
            <a:off x="4795023" y="2478515"/>
            <a:ext cx="158400" cy="211209"/>
          </a:xfrm>
          <a:prstGeom prst="rect">
            <a:avLst/>
          </a:prstGeom>
          <a:noFill/>
        </p:spPr>
        <p:txBody>
          <a:bodyPr wrap="square" lIns="0" tIns="0" rIns="0" bIns="0" rtlCol="0">
            <a:spAutoFit/>
          </a:bodyPr>
          <a:lstStyle/>
          <a:p>
            <a:pPr algn="ctr" defTabSz="914192">
              <a:spcAft>
                <a:spcPts val="588"/>
              </a:spcAft>
              <a:defRPr/>
            </a:pPr>
            <a:r>
              <a:rPr lang="en-US" sz="1372" b="1">
                <a:cs typeface="Segoe UI Semibold" panose="020B0702040204020203" pitchFamily="34" charset="0"/>
              </a:rPr>
              <a:t>D</a:t>
            </a:r>
          </a:p>
        </p:txBody>
      </p:sp>
      <p:sp>
        <p:nvSpPr>
          <p:cNvPr id="179" name="TextBox 178">
            <a:extLst>
              <a:ext uri="{FF2B5EF4-FFF2-40B4-BE49-F238E27FC236}">
                <a16:creationId xmlns:a16="http://schemas.microsoft.com/office/drawing/2014/main" id="{D00371FE-366F-4C0F-B178-A061C684CC05}"/>
              </a:ext>
            </a:extLst>
          </p:cNvPr>
          <p:cNvSpPr txBox="1"/>
          <p:nvPr/>
        </p:nvSpPr>
        <p:spPr>
          <a:xfrm>
            <a:off x="5605162" y="2478515"/>
            <a:ext cx="457324" cy="211209"/>
          </a:xfrm>
          <a:prstGeom prst="rect">
            <a:avLst/>
          </a:prstGeom>
          <a:noFill/>
        </p:spPr>
        <p:txBody>
          <a:bodyPr wrap="square" lIns="0" tIns="0" rIns="0" bIns="0" rtlCol="0">
            <a:spAutoFit/>
          </a:bodyPr>
          <a:lstStyle/>
          <a:p>
            <a:pPr algn="ctr" defTabSz="914192">
              <a:spcAft>
                <a:spcPts val="588"/>
              </a:spcAft>
              <a:defRPr/>
            </a:pPr>
            <a:r>
              <a:rPr lang="en-US" sz="1372" b="1" dirty="0">
                <a:cs typeface="Segoe UI Semibold" panose="020B0702040204020203" pitchFamily="34" charset="0"/>
              </a:rPr>
              <a:t>Dv2</a:t>
            </a:r>
          </a:p>
        </p:txBody>
      </p:sp>
      <p:sp>
        <p:nvSpPr>
          <p:cNvPr id="180" name="TextBox 179">
            <a:extLst>
              <a:ext uri="{FF2B5EF4-FFF2-40B4-BE49-F238E27FC236}">
                <a16:creationId xmlns:a16="http://schemas.microsoft.com/office/drawing/2014/main" id="{96C195F4-FB78-4AA3-892D-2D770F6A267E}"/>
              </a:ext>
            </a:extLst>
          </p:cNvPr>
          <p:cNvSpPr txBox="1"/>
          <p:nvPr/>
        </p:nvSpPr>
        <p:spPr>
          <a:xfrm>
            <a:off x="6564762" y="2478515"/>
            <a:ext cx="457324" cy="211209"/>
          </a:xfrm>
          <a:prstGeom prst="rect">
            <a:avLst/>
          </a:prstGeom>
          <a:noFill/>
        </p:spPr>
        <p:txBody>
          <a:bodyPr wrap="square" lIns="0" tIns="0" rIns="0" bIns="0" rtlCol="0">
            <a:spAutoFit/>
          </a:bodyPr>
          <a:lstStyle/>
          <a:p>
            <a:pPr algn="ctr" defTabSz="914192">
              <a:spcAft>
                <a:spcPts val="588"/>
              </a:spcAft>
              <a:defRPr/>
            </a:pPr>
            <a:r>
              <a:rPr lang="en-US" sz="1372" b="1" dirty="0">
                <a:cs typeface="Segoe UI Semibold" panose="020B0702040204020203" pitchFamily="34" charset="0"/>
              </a:rPr>
              <a:t>Dv3</a:t>
            </a:r>
          </a:p>
        </p:txBody>
      </p:sp>
      <p:sp>
        <p:nvSpPr>
          <p:cNvPr id="181" name="TextBox 180">
            <a:extLst>
              <a:ext uri="{FF2B5EF4-FFF2-40B4-BE49-F238E27FC236}">
                <a16:creationId xmlns:a16="http://schemas.microsoft.com/office/drawing/2014/main" id="{12FD8CF0-2F0A-439F-9A97-32D0D7DCF2BE}"/>
              </a:ext>
            </a:extLst>
          </p:cNvPr>
          <p:cNvSpPr txBox="1"/>
          <p:nvPr/>
        </p:nvSpPr>
        <p:spPr>
          <a:xfrm>
            <a:off x="10743282" y="2478515"/>
            <a:ext cx="107436" cy="211209"/>
          </a:xfrm>
          <a:prstGeom prst="rect">
            <a:avLst/>
          </a:prstGeom>
          <a:noFill/>
        </p:spPr>
        <p:txBody>
          <a:bodyPr wrap="squar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914192">
              <a:lnSpc>
                <a:spcPct val="100000"/>
              </a:lnSpc>
              <a:defRPr/>
            </a:pPr>
            <a:r>
              <a:rPr lang="en-US" sz="1372">
                <a:solidFill>
                  <a:schemeClr val="tx1"/>
                </a:solidFill>
                <a:latin typeface="+mn-lt"/>
                <a:cs typeface="Segoe UI Semibold" panose="020B0702040204020203" pitchFamily="34" charset="0"/>
              </a:rPr>
              <a:t>L</a:t>
            </a:r>
          </a:p>
        </p:txBody>
      </p:sp>
      <p:sp>
        <p:nvSpPr>
          <p:cNvPr id="182" name="TextBox 181">
            <a:extLst>
              <a:ext uri="{FF2B5EF4-FFF2-40B4-BE49-F238E27FC236}">
                <a16:creationId xmlns:a16="http://schemas.microsoft.com/office/drawing/2014/main" id="{84A02288-C331-4CAA-9AD3-A56572D4BA4E}"/>
              </a:ext>
            </a:extLst>
          </p:cNvPr>
          <p:cNvSpPr txBox="1"/>
          <p:nvPr/>
        </p:nvSpPr>
        <p:spPr>
          <a:xfrm>
            <a:off x="8116100" y="2478515"/>
            <a:ext cx="110190" cy="211209"/>
          </a:xfrm>
          <a:prstGeom prst="rect">
            <a:avLst/>
          </a:prstGeom>
          <a:noFill/>
        </p:spPr>
        <p:txBody>
          <a:bodyPr wrap="square" lIns="0" tIns="0" rIns="0" bIns="0" rtlCol="0">
            <a:spAutoFit/>
          </a:bodyPr>
          <a:lstStyle/>
          <a:p>
            <a:pPr algn="ctr" defTabSz="914192">
              <a:spcAft>
                <a:spcPts val="588"/>
              </a:spcAft>
              <a:defRPr/>
            </a:pPr>
            <a:r>
              <a:rPr lang="en-US" sz="1372" b="1">
                <a:cs typeface="Segoe UI Semibold" panose="020B0702040204020203" pitchFamily="34" charset="0"/>
              </a:rPr>
              <a:t>F</a:t>
            </a:r>
          </a:p>
        </p:txBody>
      </p:sp>
      <p:sp>
        <p:nvSpPr>
          <p:cNvPr id="183" name="TextBox 182">
            <a:extLst>
              <a:ext uri="{FF2B5EF4-FFF2-40B4-BE49-F238E27FC236}">
                <a16:creationId xmlns:a16="http://schemas.microsoft.com/office/drawing/2014/main" id="{85498521-E36E-4E7F-8E9A-C1EAE06957B6}"/>
              </a:ext>
            </a:extLst>
          </p:cNvPr>
          <p:cNvSpPr txBox="1"/>
          <p:nvPr/>
        </p:nvSpPr>
        <p:spPr>
          <a:xfrm>
            <a:off x="8858378" y="2478515"/>
            <a:ext cx="509262" cy="211209"/>
          </a:xfrm>
          <a:prstGeom prst="rect">
            <a:avLst/>
          </a:prstGeom>
          <a:noFill/>
        </p:spPr>
        <p:txBody>
          <a:bodyPr wrap="square" lIns="0" tIns="0" rIns="0" bIns="0" rtlCol="0">
            <a:spAutoFit/>
          </a:bodyPr>
          <a:lstStyle/>
          <a:p>
            <a:pPr algn="ctr" defTabSz="914192">
              <a:spcAft>
                <a:spcPts val="588"/>
              </a:spcAft>
              <a:defRPr/>
            </a:pPr>
            <a:r>
              <a:rPr lang="en-US" sz="1372" b="1" dirty="0">
                <a:cs typeface="Segoe UI Semibold" panose="020B0702040204020203" pitchFamily="34" charset="0"/>
              </a:rPr>
              <a:t>Fv2</a:t>
            </a:r>
          </a:p>
        </p:txBody>
      </p:sp>
      <p:sp>
        <p:nvSpPr>
          <p:cNvPr id="184" name="Oval 183">
            <a:extLst>
              <a:ext uri="{FF2B5EF4-FFF2-40B4-BE49-F238E27FC236}">
                <a16:creationId xmlns:a16="http://schemas.microsoft.com/office/drawing/2014/main" id="{CD5CD20F-D0A8-4074-88E4-6143DBECB789}"/>
              </a:ext>
            </a:extLst>
          </p:cNvPr>
          <p:cNvSpPr/>
          <p:nvPr/>
        </p:nvSpPr>
        <p:spPr bwMode="auto">
          <a:xfrm>
            <a:off x="1196673" y="1158912"/>
            <a:ext cx="618355" cy="618353"/>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730" b="1">
              <a:solidFill>
                <a:schemeClr val="tx2"/>
              </a:solidFill>
              <a:latin typeface="Segoe UI Semibold" panose="020B0702040204020203" pitchFamily="34" charset="0"/>
              <a:ea typeface="Segoe UI" pitchFamily="34" charset="0"/>
              <a:cs typeface="Segoe UI Semibold" panose="020B0702040204020203" pitchFamily="34" charset="0"/>
            </a:endParaRPr>
          </a:p>
        </p:txBody>
      </p:sp>
      <p:sp>
        <p:nvSpPr>
          <p:cNvPr id="185" name="Oval 184">
            <a:extLst>
              <a:ext uri="{FF2B5EF4-FFF2-40B4-BE49-F238E27FC236}">
                <a16:creationId xmlns:a16="http://schemas.microsoft.com/office/drawing/2014/main" id="{F1D73310-F5C8-4171-A8B4-52DC32FECDE1}"/>
              </a:ext>
            </a:extLst>
          </p:cNvPr>
          <p:cNvSpPr/>
          <p:nvPr/>
        </p:nvSpPr>
        <p:spPr bwMode="auto">
          <a:xfrm>
            <a:off x="3092963" y="1158912"/>
            <a:ext cx="618355" cy="618353"/>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730" b="1">
              <a:solidFill>
                <a:schemeClr val="tx2"/>
              </a:solidFill>
              <a:latin typeface="Segoe UI Semibold" panose="020B0702040204020203" pitchFamily="34" charset="0"/>
              <a:ea typeface="Segoe UI" pitchFamily="34" charset="0"/>
              <a:cs typeface="Segoe UI Semibold" panose="020B0702040204020203" pitchFamily="34" charset="0"/>
            </a:endParaRPr>
          </a:p>
        </p:txBody>
      </p:sp>
      <p:sp>
        <p:nvSpPr>
          <p:cNvPr id="186" name="Oval 185">
            <a:extLst>
              <a:ext uri="{FF2B5EF4-FFF2-40B4-BE49-F238E27FC236}">
                <a16:creationId xmlns:a16="http://schemas.microsoft.com/office/drawing/2014/main" id="{FC220FB3-BD57-44DF-91A7-546D4180ADD1}"/>
              </a:ext>
            </a:extLst>
          </p:cNvPr>
          <p:cNvSpPr/>
          <p:nvPr/>
        </p:nvSpPr>
        <p:spPr bwMode="auto">
          <a:xfrm>
            <a:off x="5524646" y="1158912"/>
            <a:ext cx="618355" cy="618353"/>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730" b="1">
              <a:solidFill>
                <a:schemeClr val="tx2"/>
              </a:solidFill>
              <a:latin typeface="Segoe UI Semibold" panose="020B0702040204020203" pitchFamily="34" charset="0"/>
              <a:ea typeface="Segoe UI" pitchFamily="34" charset="0"/>
              <a:cs typeface="Segoe UI Semibold" panose="020B0702040204020203" pitchFamily="34" charset="0"/>
            </a:endParaRPr>
          </a:p>
        </p:txBody>
      </p:sp>
      <p:sp>
        <p:nvSpPr>
          <p:cNvPr id="187" name="Oval 186">
            <a:extLst>
              <a:ext uri="{FF2B5EF4-FFF2-40B4-BE49-F238E27FC236}">
                <a16:creationId xmlns:a16="http://schemas.microsoft.com/office/drawing/2014/main" id="{4F27C088-2BBC-453B-A79A-C5D5EF1D20D6}"/>
              </a:ext>
            </a:extLst>
          </p:cNvPr>
          <p:cNvSpPr/>
          <p:nvPr/>
        </p:nvSpPr>
        <p:spPr bwMode="auto">
          <a:xfrm>
            <a:off x="8332924" y="1158912"/>
            <a:ext cx="618355" cy="618353"/>
          </a:xfrm>
          <a:prstGeom prst="ellipse">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730" b="1">
              <a:solidFill>
                <a:schemeClr val="tx2"/>
              </a:solidFill>
              <a:latin typeface="Segoe UI Semibold" panose="020B0702040204020203" pitchFamily="34" charset="0"/>
              <a:ea typeface="Segoe UI" pitchFamily="34" charset="0"/>
              <a:cs typeface="Segoe UI Semibold" panose="020B0702040204020203" pitchFamily="34" charset="0"/>
            </a:endParaRPr>
          </a:p>
        </p:txBody>
      </p:sp>
      <p:sp>
        <p:nvSpPr>
          <p:cNvPr id="188" name="Oval 187">
            <a:extLst>
              <a:ext uri="{FF2B5EF4-FFF2-40B4-BE49-F238E27FC236}">
                <a16:creationId xmlns:a16="http://schemas.microsoft.com/office/drawing/2014/main" id="{897D531A-891E-4D48-A842-C15D08DB13B3}"/>
              </a:ext>
            </a:extLst>
          </p:cNvPr>
          <p:cNvSpPr/>
          <p:nvPr/>
        </p:nvSpPr>
        <p:spPr bwMode="auto">
          <a:xfrm>
            <a:off x="10487823" y="1158912"/>
            <a:ext cx="618355" cy="618353"/>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730" b="1">
              <a:solidFill>
                <a:schemeClr val="tx2"/>
              </a:solidFill>
              <a:latin typeface="Segoe UI Semibold" panose="020B0702040204020203" pitchFamily="34" charset="0"/>
              <a:ea typeface="Segoe UI" pitchFamily="34" charset="0"/>
              <a:cs typeface="Segoe UI Semibold" panose="020B0702040204020203" pitchFamily="34" charset="0"/>
            </a:endParaRPr>
          </a:p>
        </p:txBody>
      </p:sp>
      <p:grpSp>
        <p:nvGrpSpPr>
          <p:cNvPr id="69" name="Group 68">
            <a:extLst>
              <a:ext uri="{FF2B5EF4-FFF2-40B4-BE49-F238E27FC236}">
                <a16:creationId xmlns:a16="http://schemas.microsoft.com/office/drawing/2014/main" id="{468BAB93-DE12-4727-8F91-40394D6EF6FC}"/>
              </a:ext>
            </a:extLst>
          </p:cNvPr>
          <p:cNvGrpSpPr/>
          <p:nvPr/>
        </p:nvGrpSpPr>
        <p:grpSpPr>
          <a:xfrm>
            <a:off x="1298121" y="1332925"/>
            <a:ext cx="415459" cy="270327"/>
            <a:chOff x="-1068897" y="4454889"/>
            <a:chExt cx="827088" cy="538163"/>
          </a:xfrm>
          <a:solidFill>
            <a:schemeClr val="bg1"/>
          </a:solidFill>
        </p:grpSpPr>
        <p:sp>
          <p:nvSpPr>
            <p:cNvPr id="193" name="Laptop Part 6">
              <a:extLst>
                <a:ext uri="{FF2B5EF4-FFF2-40B4-BE49-F238E27FC236}">
                  <a16:creationId xmlns:a16="http://schemas.microsoft.com/office/drawing/2014/main" id="{716212EA-CD03-4411-8A08-38F09564B6C0}"/>
                </a:ext>
              </a:extLst>
            </p:cNvPr>
            <p:cNvSpPr>
              <a:spLocks/>
            </p:cNvSpPr>
            <p:nvPr/>
          </p:nvSpPr>
          <p:spPr bwMode="auto">
            <a:xfrm>
              <a:off x="-1068897" y="4932727"/>
              <a:ext cx="827088" cy="60325"/>
            </a:xfrm>
            <a:custGeom>
              <a:avLst/>
              <a:gdLst>
                <a:gd name="T0" fmla="*/ 2735 w 2735"/>
                <a:gd name="T1" fmla="*/ 91 h 198"/>
                <a:gd name="T2" fmla="*/ 2645 w 2735"/>
                <a:gd name="T3" fmla="*/ 198 h 198"/>
                <a:gd name="T4" fmla="*/ 91 w 2735"/>
                <a:gd name="T5" fmla="*/ 198 h 198"/>
                <a:gd name="T6" fmla="*/ 0 w 2735"/>
                <a:gd name="T7" fmla="*/ 91 h 198"/>
                <a:gd name="T8" fmla="*/ 91 w 2735"/>
                <a:gd name="T9" fmla="*/ 0 h 198"/>
                <a:gd name="T10" fmla="*/ 2647 w 2735"/>
                <a:gd name="T11" fmla="*/ 0 h 198"/>
                <a:gd name="T12" fmla="*/ 2735 w 2735"/>
                <a:gd name="T13" fmla="*/ 91 h 198"/>
              </a:gdLst>
              <a:ahLst/>
              <a:cxnLst>
                <a:cxn ang="0">
                  <a:pos x="T0" y="T1"/>
                </a:cxn>
                <a:cxn ang="0">
                  <a:pos x="T2" y="T3"/>
                </a:cxn>
                <a:cxn ang="0">
                  <a:pos x="T4" y="T5"/>
                </a:cxn>
                <a:cxn ang="0">
                  <a:pos x="T6" y="T7"/>
                </a:cxn>
                <a:cxn ang="0">
                  <a:pos x="T8" y="T9"/>
                </a:cxn>
                <a:cxn ang="0">
                  <a:pos x="T10" y="T11"/>
                </a:cxn>
                <a:cxn ang="0">
                  <a:pos x="T12" y="T13"/>
                </a:cxn>
              </a:cxnLst>
              <a:rect l="0" t="0" r="r" b="b"/>
              <a:pathLst>
                <a:path w="2735" h="198">
                  <a:moveTo>
                    <a:pt x="2735" y="91"/>
                  </a:moveTo>
                  <a:cubicBezTo>
                    <a:pt x="2735" y="142"/>
                    <a:pt x="2695" y="181"/>
                    <a:pt x="2645" y="198"/>
                  </a:cubicBezTo>
                  <a:lnTo>
                    <a:pt x="91" y="198"/>
                  </a:lnTo>
                  <a:cubicBezTo>
                    <a:pt x="40" y="184"/>
                    <a:pt x="0" y="142"/>
                    <a:pt x="0" y="91"/>
                  </a:cubicBezTo>
                  <a:cubicBezTo>
                    <a:pt x="0" y="40"/>
                    <a:pt x="40" y="0"/>
                    <a:pt x="91" y="0"/>
                  </a:cubicBezTo>
                  <a:lnTo>
                    <a:pt x="2647" y="0"/>
                  </a:lnTo>
                  <a:cubicBezTo>
                    <a:pt x="2695" y="0"/>
                    <a:pt x="2735" y="43"/>
                    <a:pt x="2735" y="91"/>
                  </a:cubicBezTo>
                  <a:close/>
                </a:path>
              </a:pathLst>
            </a:custGeom>
            <a:grpFill/>
            <a:ln w="0">
              <a:noFill/>
              <a:prstDash val="solid"/>
              <a:round/>
              <a:headEnd/>
              <a:tailEnd/>
            </a:ln>
          </p:spPr>
          <p:txBody>
            <a:bodyPr vert="horz" wrap="square" lIns="89642" tIns="44821" rIns="89642" bIns="44821"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372">
                <a:latin typeface="Segoe UI Semibold" panose="020B0702040204020203" pitchFamily="34" charset="0"/>
                <a:cs typeface="Segoe UI Semibold" panose="020B0702040204020203" pitchFamily="34" charset="0"/>
              </a:endParaRPr>
            </a:p>
          </p:txBody>
        </p:sp>
        <p:sp>
          <p:nvSpPr>
            <p:cNvPr id="194" name="Laptop Part 5">
              <a:extLst>
                <a:ext uri="{FF2B5EF4-FFF2-40B4-BE49-F238E27FC236}">
                  <a16:creationId xmlns:a16="http://schemas.microsoft.com/office/drawing/2014/main" id="{14C3BD04-BE9E-4698-927B-1E773813C58B}"/>
                </a:ext>
              </a:extLst>
            </p:cNvPr>
            <p:cNvSpPr>
              <a:spLocks/>
            </p:cNvSpPr>
            <p:nvPr/>
          </p:nvSpPr>
          <p:spPr bwMode="auto">
            <a:xfrm>
              <a:off x="-1018097" y="4454889"/>
              <a:ext cx="727075" cy="477838"/>
            </a:xfrm>
            <a:custGeom>
              <a:avLst/>
              <a:gdLst>
                <a:gd name="T0" fmla="*/ 2263 w 2401"/>
                <a:gd name="T1" fmla="*/ 1583 h 1583"/>
                <a:gd name="T2" fmla="*/ 135 w 2401"/>
                <a:gd name="T3" fmla="*/ 1583 h 1583"/>
                <a:gd name="T4" fmla="*/ 0 w 2401"/>
                <a:gd name="T5" fmla="*/ 1448 h 1583"/>
                <a:gd name="T6" fmla="*/ 0 w 2401"/>
                <a:gd name="T7" fmla="*/ 136 h 1583"/>
                <a:gd name="T8" fmla="*/ 135 w 2401"/>
                <a:gd name="T9" fmla="*/ 0 h 1583"/>
                <a:gd name="T10" fmla="*/ 2266 w 2401"/>
                <a:gd name="T11" fmla="*/ 0 h 1583"/>
                <a:gd name="T12" fmla="*/ 2401 w 2401"/>
                <a:gd name="T13" fmla="*/ 136 h 1583"/>
                <a:gd name="T14" fmla="*/ 2401 w 2401"/>
                <a:gd name="T15" fmla="*/ 1448 h 1583"/>
                <a:gd name="T16" fmla="*/ 2263 w 2401"/>
                <a:gd name="T17" fmla="*/ 1583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1" h="1583">
                  <a:moveTo>
                    <a:pt x="2263" y="1583"/>
                  </a:moveTo>
                  <a:lnTo>
                    <a:pt x="135" y="1583"/>
                  </a:lnTo>
                  <a:cubicBezTo>
                    <a:pt x="62" y="1583"/>
                    <a:pt x="0" y="1524"/>
                    <a:pt x="0" y="1448"/>
                  </a:cubicBezTo>
                  <a:lnTo>
                    <a:pt x="0" y="136"/>
                  </a:lnTo>
                  <a:cubicBezTo>
                    <a:pt x="0" y="62"/>
                    <a:pt x="59" y="0"/>
                    <a:pt x="135" y="0"/>
                  </a:cubicBezTo>
                  <a:lnTo>
                    <a:pt x="2266" y="0"/>
                  </a:lnTo>
                  <a:cubicBezTo>
                    <a:pt x="2339" y="0"/>
                    <a:pt x="2401" y="59"/>
                    <a:pt x="2401" y="136"/>
                  </a:cubicBezTo>
                  <a:lnTo>
                    <a:pt x="2401" y="1448"/>
                  </a:lnTo>
                  <a:cubicBezTo>
                    <a:pt x="2401" y="1522"/>
                    <a:pt x="2326" y="1582"/>
                    <a:pt x="2263" y="1583"/>
                  </a:cubicBezTo>
                  <a:close/>
                </a:path>
              </a:pathLst>
            </a:custGeom>
            <a:grpFill/>
            <a:ln w="0">
              <a:noFill/>
              <a:prstDash val="solid"/>
              <a:round/>
              <a:headEnd/>
              <a:tailEnd/>
            </a:ln>
          </p:spPr>
          <p:txBody>
            <a:bodyPr vert="horz" wrap="square" lIns="89642" tIns="44821" rIns="89642" bIns="44821"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372">
                <a:latin typeface="Segoe UI Semibold" panose="020B0702040204020203" pitchFamily="34" charset="0"/>
                <a:cs typeface="Segoe UI Semibold" panose="020B0702040204020203" pitchFamily="34" charset="0"/>
              </a:endParaRPr>
            </a:p>
          </p:txBody>
        </p:sp>
        <p:sp>
          <p:nvSpPr>
            <p:cNvPr id="195" name="Laptop Part 4">
              <a:extLst>
                <a:ext uri="{FF2B5EF4-FFF2-40B4-BE49-F238E27FC236}">
                  <a16:creationId xmlns:a16="http://schemas.microsoft.com/office/drawing/2014/main" id="{120AF68D-52F2-4A48-A094-0BC9DBA89019}"/>
                </a:ext>
              </a:extLst>
            </p:cNvPr>
            <p:cNvSpPr>
              <a:spLocks noChangeArrowheads="1"/>
            </p:cNvSpPr>
            <p:nvPr/>
          </p:nvSpPr>
          <p:spPr bwMode="auto">
            <a:xfrm>
              <a:off x="-983172" y="4497752"/>
              <a:ext cx="647700" cy="393700"/>
            </a:xfrm>
            <a:prstGeom prst="rect">
              <a:avLst/>
            </a:prstGeom>
            <a:solidFill>
              <a:schemeClr val="accent1"/>
            </a:solidFill>
            <a:ln w="0">
              <a:noFill/>
              <a:prstDash val="solid"/>
              <a:miter lim="800000"/>
              <a:headEnd/>
              <a:tailEnd/>
            </a:ln>
          </p:spPr>
          <p:txBody>
            <a:bodyPr vert="horz" wrap="square" lIns="89642" tIns="44821" rIns="89642" bIns="44821"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372">
                <a:latin typeface="Segoe UI Semibold" panose="020B0702040204020203" pitchFamily="34" charset="0"/>
                <a:cs typeface="Segoe UI Semibold" panose="020B0702040204020203" pitchFamily="34" charset="0"/>
              </a:endParaRPr>
            </a:p>
          </p:txBody>
        </p:sp>
        <p:sp>
          <p:nvSpPr>
            <p:cNvPr id="196" name="Laptop Part 3">
              <a:extLst>
                <a:ext uri="{FF2B5EF4-FFF2-40B4-BE49-F238E27FC236}">
                  <a16:creationId xmlns:a16="http://schemas.microsoft.com/office/drawing/2014/main" id="{B4F41E9A-EC4A-45B4-85E4-C5768E075CAA}"/>
                </a:ext>
              </a:extLst>
            </p:cNvPr>
            <p:cNvSpPr>
              <a:spLocks/>
            </p:cNvSpPr>
            <p:nvPr/>
          </p:nvSpPr>
          <p:spPr bwMode="auto">
            <a:xfrm>
              <a:off x="-1068897" y="4924789"/>
              <a:ext cx="827088" cy="50800"/>
            </a:xfrm>
            <a:custGeom>
              <a:avLst/>
              <a:gdLst>
                <a:gd name="T0" fmla="*/ 2738 w 2738"/>
                <a:gd name="T1" fmla="*/ 85 h 170"/>
                <a:gd name="T2" fmla="*/ 2653 w 2738"/>
                <a:gd name="T3" fmla="*/ 170 h 170"/>
                <a:gd name="T4" fmla="*/ 85 w 2738"/>
                <a:gd name="T5" fmla="*/ 170 h 170"/>
                <a:gd name="T6" fmla="*/ 0 w 2738"/>
                <a:gd name="T7" fmla="*/ 85 h 170"/>
                <a:gd name="T8" fmla="*/ 85 w 2738"/>
                <a:gd name="T9" fmla="*/ 0 h 170"/>
                <a:gd name="T10" fmla="*/ 2653 w 2738"/>
                <a:gd name="T11" fmla="*/ 0 h 170"/>
                <a:gd name="T12" fmla="*/ 2738 w 2738"/>
                <a:gd name="T13" fmla="*/ 85 h 170"/>
              </a:gdLst>
              <a:ahLst/>
              <a:cxnLst>
                <a:cxn ang="0">
                  <a:pos x="T0" y="T1"/>
                </a:cxn>
                <a:cxn ang="0">
                  <a:pos x="T2" y="T3"/>
                </a:cxn>
                <a:cxn ang="0">
                  <a:pos x="T4" y="T5"/>
                </a:cxn>
                <a:cxn ang="0">
                  <a:pos x="T6" y="T7"/>
                </a:cxn>
                <a:cxn ang="0">
                  <a:pos x="T8" y="T9"/>
                </a:cxn>
                <a:cxn ang="0">
                  <a:pos x="T10" y="T11"/>
                </a:cxn>
                <a:cxn ang="0">
                  <a:pos x="T12" y="T13"/>
                </a:cxn>
              </a:cxnLst>
              <a:rect l="0" t="0" r="r" b="b"/>
              <a:pathLst>
                <a:path w="2738" h="170">
                  <a:moveTo>
                    <a:pt x="2738" y="85"/>
                  </a:moveTo>
                  <a:cubicBezTo>
                    <a:pt x="2738" y="133"/>
                    <a:pt x="2701" y="170"/>
                    <a:pt x="2653" y="170"/>
                  </a:cubicBezTo>
                  <a:lnTo>
                    <a:pt x="85" y="170"/>
                  </a:lnTo>
                  <a:cubicBezTo>
                    <a:pt x="37" y="170"/>
                    <a:pt x="0" y="133"/>
                    <a:pt x="0" y="85"/>
                  </a:cubicBezTo>
                  <a:cubicBezTo>
                    <a:pt x="0" y="37"/>
                    <a:pt x="37" y="0"/>
                    <a:pt x="85" y="0"/>
                  </a:cubicBezTo>
                  <a:lnTo>
                    <a:pt x="2653" y="0"/>
                  </a:lnTo>
                  <a:cubicBezTo>
                    <a:pt x="2701" y="0"/>
                    <a:pt x="2738" y="37"/>
                    <a:pt x="2738" y="85"/>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372">
                <a:latin typeface="Segoe UI Semibold" panose="020B0702040204020203" pitchFamily="34" charset="0"/>
                <a:cs typeface="Segoe UI Semibold" panose="020B0702040204020203" pitchFamily="34" charset="0"/>
              </a:endParaRPr>
            </a:p>
          </p:txBody>
        </p:sp>
        <p:sp>
          <p:nvSpPr>
            <p:cNvPr id="197" name="Laptop Part 2">
              <a:extLst>
                <a:ext uri="{FF2B5EF4-FFF2-40B4-BE49-F238E27FC236}">
                  <a16:creationId xmlns:a16="http://schemas.microsoft.com/office/drawing/2014/main" id="{3E0079D4-6374-4DB5-A0B3-7A9E5629670C}"/>
                </a:ext>
              </a:extLst>
            </p:cNvPr>
            <p:cNvSpPr>
              <a:spLocks/>
            </p:cNvSpPr>
            <p:nvPr/>
          </p:nvSpPr>
          <p:spPr bwMode="auto">
            <a:xfrm>
              <a:off x="-716472" y="4926377"/>
              <a:ext cx="139700" cy="15875"/>
            </a:xfrm>
            <a:custGeom>
              <a:avLst/>
              <a:gdLst>
                <a:gd name="T0" fmla="*/ 463 w 463"/>
                <a:gd name="T1" fmla="*/ 0 h 51"/>
                <a:gd name="T2" fmla="*/ 412 w 463"/>
                <a:gd name="T3" fmla="*/ 51 h 51"/>
                <a:gd name="T4" fmla="*/ 51 w 463"/>
                <a:gd name="T5" fmla="*/ 51 h 51"/>
                <a:gd name="T6" fmla="*/ 0 w 463"/>
                <a:gd name="T7" fmla="*/ 0 h 51"/>
              </a:gdLst>
              <a:ahLst/>
              <a:cxnLst>
                <a:cxn ang="0">
                  <a:pos x="T0" y="T1"/>
                </a:cxn>
                <a:cxn ang="0">
                  <a:pos x="T2" y="T3"/>
                </a:cxn>
                <a:cxn ang="0">
                  <a:pos x="T4" y="T5"/>
                </a:cxn>
                <a:cxn ang="0">
                  <a:pos x="T6" y="T7"/>
                </a:cxn>
              </a:cxnLst>
              <a:rect l="0" t="0" r="r" b="b"/>
              <a:pathLst>
                <a:path w="463" h="51">
                  <a:moveTo>
                    <a:pt x="463" y="0"/>
                  </a:moveTo>
                  <a:cubicBezTo>
                    <a:pt x="463" y="29"/>
                    <a:pt x="437" y="50"/>
                    <a:pt x="412" y="51"/>
                  </a:cubicBezTo>
                  <a:lnTo>
                    <a:pt x="51" y="51"/>
                  </a:lnTo>
                  <a:cubicBezTo>
                    <a:pt x="22" y="51"/>
                    <a:pt x="0" y="28"/>
                    <a:pt x="0" y="0"/>
                  </a:cubicBezTo>
                </a:path>
              </a:pathLst>
            </a:custGeom>
            <a:grpFill/>
            <a:ln w="0">
              <a:noFill/>
              <a:prstDash val="solid"/>
              <a:round/>
              <a:headEnd/>
              <a:tailEnd/>
            </a:ln>
          </p:spPr>
          <p:txBody>
            <a:bodyPr vert="horz" wrap="square" lIns="89642" tIns="44821" rIns="89642" bIns="44821"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372">
                <a:latin typeface="Segoe UI Semibold" panose="020B0702040204020203" pitchFamily="34" charset="0"/>
                <a:cs typeface="Segoe UI Semibold" panose="020B0702040204020203" pitchFamily="34" charset="0"/>
              </a:endParaRPr>
            </a:p>
          </p:txBody>
        </p:sp>
      </p:grpSp>
      <p:sp>
        <p:nvSpPr>
          <p:cNvPr id="199" name="Freeform 63">
            <a:extLst>
              <a:ext uri="{FF2B5EF4-FFF2-40B4-BE49-F238E27FC236}">
                <a16:creationId xmlns:a16="http://schemas.microsoft.com/office/drawing/2014/main" id="{F9D5D01A-8807-4FC1-B50E-74EBD87FF039}"/>
              </a:ext>
            </a:extLst>
          </p:cNvPr>
          <p:cNvSpPr/>
          <p:nvPr/>
        </p:nvSpPr>
        <p:spPr bwMode="auto">
          <a:xfrm rot="18858197" flipH="1" flipV="1">
            <a:off x="5683454" y="1326034"/>
            <a:ext cx="300738" cy="284109"/>
          </a:xfrm>
          <a:custGeom>
            <a:avLst/>
            <a:gdLst>
              <a:gd name="connsiteX0" fmla="*/ 330611 w 893478"/>
              <a:gd name="connsiteY0" fmla="*/ 445441 h 844074"/>
              <a:gd name="connsiteX1" fmla="*/ 248731 w 893478"/>
              <a:gd name="connsiteY1" fmla="*/ 527321 h 844074"/>
              <a:gd name="connsiteX2" fmla="*/ 248731 w 893478"/>
              <a:gd name="connsiteY2" fmla="*/ 486381 h 844074"/>
              <a:gd name="connsiteX3" fmla="*/ 0 w 893478"/>
              <a:gd name="connsiteY3" fmla="*/ 486381 h 844074"/>
              <a:gd name="connsiteX4" fmla="*/ 0 w 893478"/>
              <a:gd name="connsiteY4" fmla="*/ 404500 h 844074"/>
              <a:gd name="connsiteX5" fmla="*/ 248731 w 893478"/>
              <a:gd name="connsiteY5" fmla="*/ 404500 h 844074"/>
              <a:gd name="connsiteX6" fmla="*/ 248731 w 893478"/>
              <a:gd name="connsiteY6" fmla="*/ 363560 h 844074"/>
              <a:gd name="connsiteX7" fmla="*/ 546618 w 893478"/>
              <a:gd name="connsiteY7" fmla="*/ 348667 h 844074"/>
              <a:gd name="connsiteX8" fmla="*/ 398071 w 893478"/>
              <a:gd name="connsiteY8" fmla="*/ 346860 h 844074"/>
              <a:gd name="connsiteX9" fmla="*/ 396265 w 893478"/>
              <a:gd name="connsiteY9" fmla="*/ 495407 h 844074"/>
              <a:gd name="connsiteX10" fmla="*/ 544811 w 893478"/>
              <a:gd name="connsiteY10" fmla="*/ 497213 h 844074"/>
              <a:gd name="connsiteX11" fmla="*/ 546618 w 893478"/>
              <a:gd name="connsiteY11" fmla="*/ 348667 h 844074"/>
              <a:gd name="connsiteX12" fmla="*/ 600557 w 893478"/>
              <a:gd name="connsiteY12" fmla="*/ 296023 h 844074"/>
              <a:gd name="connsiteX13" fmla="*/ 597455 w 893478"/>
              <a:gd name="connsiteY13" fmla="*/ 551153 h 844074"/>
              <a:gd name="connsiteX14" fmla="*/ 342325 w 893478"/>
              <a:gd name="connsiteY14" fmla="*/ 548050 h 844074"/>
              <a:gd name="connsiteX15" fmla="*/ 303422 w 893478"/>
              <a:gd name="connsiteY15" fmla="*/ 487890 h 844074"/>
              <a:gd name="connsiteX16" fmla="*/ 303254 w 893478"/>
              <a:gd name="connsiteY16" fmla="*/ 486968 h 844074"/>
              <a:gd name="connsiteX17" fmla="*/ 348821 w 893478"/>
              <a:gd name="connsiteY17" fmla="*/ 444836 h 844074"/>
              <a:gd name="connsiteX18" fmla="*/ 295983 w 893478"/>
              <a:gd name="connsiteY18" fmla="*/ 395981 h 844074"/>
              <a:gd name="connsiteX19" fmla="*/ 305073 w 893478"/>
              <a:gd name="connsiteY19" fmla="*/ 352117 h 844074"/>
              <a:gd name="connsiteX20" fmla="*/ 345428 w 893478"/>
              <a:gd name="connsiteY20" fmla="*/ 292921 h 844074"/>
              <a:gd name="connsiteX21" fmla="*/ 600557 w 893478"/>
              <a:gd name="connsiteY21" fmla="*/ 296023 h 844074"/>
              <a:gd name="connsiteX22" fmla="*/ 682546 w 893478"/>
              <a:gd name="connsiteY22" fmla="*/ 216005 h 844074"/>
              <a:gd name="connsiteX23" fmla="*/ 677473 w 893478"/>
              <a:gd name="connsiteY23" fmla="*/ 633141 h 844074"/>
              <a:gd name="connsiteX24" fmla="*/ 260337 w 893478"/>
              <a:gd name="connsiteY24" fmla="*/ 628069 h 844074"/>
              <a:gd name="connsiteX25" fmla="*/ 196730 w 893478"/>
              <a:gd name="connsiteY25" fmla="*/ 529706 h 844074"/>
              <a:gd name="connsiteX26" fmla="*/ 187355 w 893478"/>
              <a:gd name="connsiteY26" fmla="*/ 496601 h 844074"/>
              <a:gd name="connsiteX27" fmla="*/ 236852 w 893478"/>
              <a:gd name="connsiteY27" fmla="*/ 496601 h 844074"/>
              <a:gd name="connsiteX28" fmla="*/ 236853 w 893478"/>
              <a:gd name="connsiteY28" fmla="*/ 548364 h 844074"/>
              <a:gd name="connsiteX29" fmla="*/ 278622 w 893478"/>
              <a:gd name="connsiteY29" fmla="*/ 509744 h 844074"/>
              <a:gd name="connsiteX30" fmla="*/ 292464 w 893478"/>
              <a:gd name="connsiteY30" fmla="*/ 536845 h 844074"/>
              <a:gd name="connsiteX31" fmla="*/ 319299 w 893478"/>
              <a:gd name="connsiteY31" fmla="*/ 570524 h 844074"/>
              <a:gd name="connsiteX32" fmla="*/ 619929 w 893478"/>
              <a:gd name="connsiteY32" fmla="*/ 574180 h 844074"/>
              <a:gd name="connsiteX33" fmla="*/ 623584 w 893478"/>
              <a:gd name="connsiteY33" fmla="*/ 273550 h 844074"/>
              <a:gd name="connsiteX34" fmla="*/ 322954 w 893478"/>
              <a:gd name="connsiteY34" fmla="*/ 269894 h 844074"/>
              <a:gd name="connsiteX35" fmla="*/ 275402 w 893478"/>
              <a:gd name="connsiteY35" fmla="*/ 339648 h 844074"/>
              <a:gd name="connsiteX36" fmla="*/ 268915 w 893478"/>
              <a:gd name="connsiteY36" fmla="*/ 370952 h 844074"/>
              <a:gd name="connsiteX37" fmla="*/ 236854 w 893478"/>
              <a:gd name="connsiteY37" fmla="*/ 341307 h 844074"/>
              <a:gd name="connsiteX38" fmla="*/ 236853 w 893478"/>
              <a:gd name="connsiteY38" fmla="*/ 393071 h 844074"/>
              <a:gd name="connsiteX39" fmla="*/ 179226 w 893478"/>
              <a:gd name="connsiteY39" fmla="*/ 393071 h 844074"/>
              <a:gd name="connsiteX40" fmla="*/ 182566 w 893478"/>
              <a:gd name="connsiteY40" fmla="*/ 362180 h 844074"/>
              <a:gd name="connsiteX41" fmla="*/ 265409 w 893478"/>
              <a:gd name="connsiteY41" fmla="*/ 210932 h 844074"/>
              <a:gd name="connsiteX42" fmla="*/ 682546 w 893478"/>
              <a:gd name="connsiteY42" fmla="*/ 216005 h 844074"/>
              <a:gd name="connsiteX43" fmla="*/ 773473 w 893478"/>
              <a:gd name="connsiteY43" fmla="*/ 127262 h 844074"/>
              <a:gd name="connsiteX44" fmla="*/ 766216 w 893478"/>
              <a:gd name="connsiteY44" fmla="*/ 724069 h 844074"/>
              <a:gd name="connsiteX45" fmla="*/ 169409 w 893478"/>
              <a:gd name="connsiteY45" fmla="*/ 716811 h 844074"/>
              <a:gd name="connsiteX46" fmla="*/ 56180 w 893478"/>
              <a:gd name="connsiteY46" fmla="*/ 497599 h 844074"/>
              <a:gd name="connsiteX47" fmla="*/ 56097 w 893478"/>
              <a:gd name="connsiteY47" fmla="*/ 496601 h 844074"/>
              <a:gd name="connsiteX48" fmla="*/ 145195 w 893478"/>
              <a:gd name="connsiteY48" fmla="*/ 496601 h 844074"/>
              <a:gd name="connsiteX49" fmla="*/ 158781 w 893478"/>
              <a:gd name="connsiteY49" fmla="*/ 544580 h 844074"/>
              <a:gd name="connsiteX50" fmla="*/ 231175 w 893478"/>
              <a:gd name="connsiteY50" fmla="*/ 656529 h 844074"/>
              <a:gd name="connsiteX51" fmla="*/ 705934 w 893478"/>
              <a:gd name="connsiteY51" fmla="*/ 662303 h 844074"/>
              <a:gd name="connsiteX52" fmla="*/ 711707 w 893478"/>
              <a:gd name="connsiteY52" fmla="*/ 187544 h 844074"/>
              <a:gd name="connsiteX53" fmla="*/ 236949 w 893478"/>
              <a:gd name="connsiteY53" fmla="*/ 181771 h 844074"/>
              <a:gd name="connsiteX54" fmla="*/ 142661 w 893478"/>
              <a:gd name="connsiteY54" fmla="*/ 353911 h 844074"/>
              <a:gd name="connsiteX55" fmla="*/ 138427 w 893478"/>
              <a:gd name="connsiteY55" fmla="*/ 393072 h 844074"/>
              <a:gd name="connsiteX56" fmla="*/ 52013 w 893478"/>
              <a:gd name="connsiteY56" fmla="*/ 393072 h 844074"/>
              <a:gd name="connsiteX57" fmla="*/ 58141 w 893478"/>
              <a:gd name="connsiteY57" fmla="*/ 336399 h 844074"/>
              <a:gd name="connsiteX58" fmla="*/ 176667 w 893478"/>
              <a:gd name="connsiteY58" fmla="*/ 120005 h 844074"/>
              <a:gd name="connsiteX59" fmla="*/ 773473 w 893478"/>
              <a:gd name="connsiteY59" fmla="*/ 127262 h 84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93478" h="844074">
                <a:moveTo>
                  <a:pt x="330611" y="445441"/>
                </a:moveTo>
                <a:lnTo>
                  <a:pt x="248731" y="527321"/>
                </a:lnTo>
                <a:lnTo>
                  <a:pt x="248731" y="486381"/>
                </a:lnTo>
                <a:lnTo>
                  <a:pt x="0" y="486381"/>
                </a:lnTo>
                <a:lnTo>
                  <a:pt x="0" y="404500"/>
                </a:lnTo>
                <a:lnTo>
                  <a:pt x="248731" y="404500"/>
                </a:lnTo>
                <a:lnTo>
                  <a:pt x="248731" y="363560"/>
                </a:lnTo>
                <a:close/>
                <a:moveTo>
                  <a:pt x="546618" y="348667"/>
                </a:moveTo>
                <a:cubicBezTo>
                  <a:pt x="506097" y="307148"/>
                  <a:pt x="439590" y="306339"/>
                  <a:pt x="398071" y="346860"/>
                </a:cubicBezTo>
                <a:cubicBezTo>
                  <a:pt x="356553" y="387381"/>
                  <a:pt x="355744" y="453888"/>
                  <a:pt x="396265" y="495407"/>
                </a:cubicBezTo>
                <a:cubicBezTo>
                  <a:pt x="436787" y="536926"/>
                  <a:pt x="503293" y="537734"/>
                  <a:pt x="544811" y="497213"/>
                </a:cubicBezTo>
                <a:cubicBezTo>
                  <a:pt x="586330" y="456692"/>
                  <a:pt x="587139" y="390186"/>
                  <a:pt x="546618" y="348667"/>
                </a:cubicBezTo>
                <a:close/>
                <a:moveTo>
                  <a:pt x="600557" y="296023"/>
                </a:moveTo>
                <a:cubicBezTo>
                  <a:pt x="670153" y="367332"/>
                  <a:pt x="668763" y="481558"/>
                  <a:pt x="597455" y="551153"/>
                </a:cubicBezTo>
                <a:cubicBezTo>
                  <a:pt x="526146" y="620747"/>
                  <a:pt x="411921" y="619359"/>
                  <a:pt x="342325" y="548050"/>
                </a:cubicBezTo>
                <a:cubicBezTo>
                  <a:pt x="324927" y="530223"/>
                  <a:pt x="311965" y="509714"/>
                  <a:pt x="303422" y="487890"/>
                </a:cubicBezTo>
                <a:lnTo>
                  <a:pt x="303254" y="486968"/>
                </a:lnTo>
                <a:lnTo>
                  <a:pt x="348821" y="444836"/>
                </a:lnTo>
                <a:lnTo>
                  <a:pt x="295983" y="395981"/>
                </a:lnTo>
                <a:lnTo>
                  <a:pt x="305073" y="352117"/>
                </a:lnTo>
                <a:cubicBezTo>
                  <a:pt x="314144" y="330508"/>
                  <a:pt x="327601" y="310319"/>
                  <a:pt x="345428" y="292921"/>
                </a:cubicBezTo>
                <a:cubicBezTo>
                  <a:pt x="416736" y="223326"/>
                  <a:pt x="530962" y="224715"/>
                  <a:pt x="600557" y="296023"/>
                </a:cubicBezTo>
                <a:close/>
                <a:moveTo>
                  <a:pt x="682546" y="216005"/>
                </a:moveTo>
                <a:cubicBezTo>
                  <a:pt x="796334" y="332595"/>
                  <a:pt x="794063" y="519353"/>
                  <a:pt x="677473" y="633141"/>
                </a:cubicBezTo>
                <a:cubicBezTo>
                  <a:pt x="560884" y="746930"/>
                  <a:pt x="374125" y="744659"/>
                  <a:pt x="260337" y="628069"/>
                </a:cubicBezTo>
                <a:cubicBezTo>
                  <a:pt x="231890" y="598922"/>
                  <a:pt x="210697" y="565388"/>
                  <a:pt x="196730" y="529706"/>
                </a:cubicBezTo>
                <a:lnTo>
                  <a:pt x="187355" y="496601"/>
                </a:lnTo>
                <a:lnTo>
                  <a:pt x="236852" y="496601"/>
                </a:lnTo>
                <a:lnTo>
                  <a:pt x="236853" y="548364"/>
                </a:lnTo>
                <a:lnTo>
                  <a:pt x="278622" y="509744"/>
                </a:lnTo>
                <a:lnTo>
                  <a:pt x="292464" y="536845"/>
                </a:lnTo>
                <a:cubicBezTo>
                  <a:pt x="300104" y="548727"/>
                  <a:pt x="309048" y="560021"/>
                  <a:pt x="319299" y="570524"/>
                </a:cubicBezTo>
                <a:cubicBezTo>
                  <a:pt x="401306" y="654550"/>
                  <a:pt x="535903" y="656187"/>
                  <a:pt x="619929" y="574180"/>
                </a:cubicBezTo>
                <a:cubicBezTo>
                  <a:pt x="703955" y="492173"/>
                  <a:pt x="705591" y="357576"/>
                  <a:pt x="623584" y="273550"/>
                </a:cubicBezTo>
                <a:cubicBezTo>
                  <a:pt x="541577" y="189524"/>
                  <a:pt x="406981" y="187887"/>
                  <a:pt x="322954" y="269894"/>
                </a:cubicBezTo>
                <a:cubicBezTo>
                  <a:pt x="301948" y="290396"/>
                  <a:pt x="286090" y="314185"/>
                  <a:pt x="275402" y="339648"/>
                </a:cubicBezTo>
                <a:lnTo>
                  <a:pt x="268915" y="370952"/>
                </a:lnTo>
                <a:lnTo>
                  <a:pt x="236854" y="341307"/>
                </a:lnTo>
                <a:lnTo>
                  <a:pt x="236853" y="393071"/>
                </a:lnTo>
                <a:lnTo>
                  <a:pt x="179226" y="393071"/>
                </a:lnTo>
                <a:lnTo>
                  <a:pt x="182566" y="362180"/>
                </a:lnTo>
                <a:cubicBezTo>
                  <a:pt x="194043" y="306535"/>
                  <a:pt x="221688" y="253603"/>
                  <a:pt x="265409" y="210932"/>
                </a:cubicBezTo>
                <a:cubicBezTo>
                  <a:pt x="381999" y="97144"/>
                  <a:pt x="568758" y="99415"/>
                  <a:pt x="682546" y="216005"/>
                </a:cubicBezTo>
                <a:close/>
                <a:moveTo>
                  <a:pt x="773473" y="127262"/>
                </a:moveTo>
                <a:cubicBezTo>
                  <a:pt x="936273" y="294070"/>
                  <a:pt x="933024" y="561269"/>
                  <a:pt x="766216" y="724069"/>
                </a:cubicBezTo>
                <a:cubicBezTo>
                  <a:pt x="599408" y="886868"/>
                  <a:pt x="332209" y="883619"/>
                  <a:pt x="169409" y="716811"/>
                </a:cubicBezTo>
                <a:cubicBezTo>
                  <a:pt x="108360" y="654259"/>
                  <a:pt x="70660" y="577588"/>
                  <a:pt x="56180" y="497599"/>
                </a:cubicBezTo>
                <a:lnTo>
                  <a:pt x="56097" y="496601"/>
                </a:lnTo>
                <a:lnTo>
                  <a:pt x="145195" y="496601"/>
                </a:lnTo>
                <a:lnTo>
                  <a:pt x="158781" y="544580"/>
                </a:lnTo>
                <a:cubicBezTo>
                  <a:pt x="174677" y="585191"/>
                  <a:pt x="198799" y="623356"/>
                  <a:pt x="231175" y="656529"/>
                </a:cubicBezTo>
                <a:cubicBezTo>
                  <a:pt x="360682" y="789225"/>
                  <a:pt x="573239" y="791810"/>
                  <a:pt x="705934" y="662303"/>
                </a:cubicBezTo>
                <a:cubicBezTo>
                  <a:pt x="838630" y="532796"/>
                  <a:pt x="841215" y="320240"/>
                  <a:pt x="711707" y="187544"/>
                </a:cubicBezTo>
                <a:cubicBezTo>
                  <a:pt x="582200" y="54848"/>
                  <a:pt x="369644" y="52264"/>
                  <a:pt x="236949" y="181771"/>
                </a:cubicBezTo>
                <a:cubicBezTo>
                  <a:pt x="187188" y="230336"/>
                  <a:pt x="155724" y="290579"/>
                  <a:pt x="142661" y="353911"/>
                </a:cubicBezTo>
                <a:lnTo>
                  <a:pt x="138427" y="393072"/>
                </a:lnTo>
                <a:lnTo>
                  <a:pt x="52013" y="393072"/>
                </a:lnTo>
                <a:lnTo>
                  <a:pt x="58141" y="336399"/>
                </a:lnTo>
                <a:cubicBezTo>
                  <a:pt x="74562" y="256786"/>
                  <a:pt x="114114" y="181055"/>
                  <a:pt x="176667" y="120005"/>
                </a:cubicBezTo>
                <a:cubicBezTo>
                  <a:pt x="343475" y="-42795"/>
                  <a:pt x="610674" y="-39545"/>
                  <a:pt x="773473" y="127262"/>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spcBef>
                <a:spcPct val="0"/>
              </a:spcBef>
              <a:spcAft>
                <a:spcPct val="0"/>
              </a:spcAft>
            </a:pPr>
            <a:endParaRPr lang="en-US" sz="2353"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213" name="binary">
            <a:extLst>
              <a:ext uri="{FF2B5EF4-FFF2-40B4-BE49-F238E27FC236}">
                <a16:creationId xmlns:a16="http://schemas.microsoft.com/office/drawing/2014/main" id="{DE3AD273-B3E8-4E77-9580-09637F56CC6C}"/>
              </a:ext>
            </a:extLst>
          </p:cNvPr>
          <p:cNvSpPr>
            <a:spLocks noChangeAspect="1" noEditPoints="1"/>
          </p:cNvSpPr>
          <p:nvPr/>
        </p:nvSpPr>
        <p:spPr bwMode="auto">
          <a:xfrm>
            <a:off x="8471400" y="1320688"/>
            <a:ext cx="341402" cy="29480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chemeClr val="accent1"/>
          </a:solidFill>
          <a:ln w="15875" cap="sq">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1730">
              <a:solidFill>
                <a:srgbClr val="353535"/>
              </a:solidFill>
              <a:latin typeface="Segoe UI Semibold" panose="020B0702040204020203" pitchFamily="34" charset="0"/>
              <a:cs typeface="Segoe UI Semibold" panose="020B0702040204020203" pitchFamily="34" charset="0"/>
            </a:endParaRPr>
          </a:p>
        </p:txBody>
      </p:sp>
      <p:sp>
        <p:nvSpPr>
          <p:cNvPr id="214" name="Freeform 186">
            <a:extLst>
              <a:ext uri="{FF2B5EF4-FFF2-40B4-BE49-F238E27FC236}">
                <a16:creationId xmlns:a16="http://schemas.microsoft.com/office/drawing/2014/main" id="{5F1034FA-C346-47BE-B11E-B9115778020A}"/>
              </a:ext>
            </a:extLst>
          </p:cNvPr>
          <p:cNvSpPr/>
          <p:nvPr/>
        </p:nvSpPr>
        <p:spPr>
          <a:xfrm flipH="1">
            <a:off x="10700357" y="1326681"/>
            <a:ext cx="193286" cy="282815"/>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765">
              <a:latin typeface="Segoe UI Semibold" panose="020B0702040204020203" pitchFamily="34" charset="0"/>
              <a:cs typeface="Segoe UI Semibold" panose="020B0702040204020203" pitchFamily="34" charset="0"/>
            </a:endParaRPr>
          </a:p>
        </p:txBody>
      </p:sp>
      <p:sp>
        <p:nvSpPr>
          <p:cNvPr id="221" name="Rectangle 220">
            <a:extLst>
              <a:ext uri="{FF2B5EF4-FFF2-40B4-BE49-F238E27FC236}">
                <a16:creationId xmlns:a16="http://schemas.microsoft.com/office/drawing/2014/main" id="{A42524FC-B732-4A6A-933F-567BB4B023F2}"/>
              </a:ext>
            </a:extLst>
          </p:cNvPr>
          <p:cNvSpPr/>
          <p:nvPr/>
        </p:nvSpPr>
        <p:spPr bwMode="auto">
          <a:xfrm>
            <a:off x="448856" y="4278363"/>
            <a:ext cx="2754785" cy="2236145"/>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71714" rIns="89642" bIns="44821" numCol="1" spcCol="0" rtlCol="0" fromWordArt="0" anchor="t" anchorCtr="0" forceAA="0" compatLnSpc="1">
            <a:prstTxWarp prst="textNoShape">
              <a:avLst/>
            </a:prstTxWarp>
            <a:noAutofit/>
          </a:bodyPr>
          <a:lstStyle/>
          <a:p>
            <a:pPr algn="ctr" defTabSz="913927" fontAlgn="base">
              <a:spcBef>
                <a:spcPct val="0"/>
              </a:spcBef>
              <a:spcAft>
                <a:spcPct val="0"/>
              </a:spcAft>
              <a:defRPr/>
            </a:pPr>
            <a:r>
              <a:rPr lang="en-US" sz="1568" b="1" dirty="0">
                <a:solidFill>
                  <a:schemeClr val="accent1"/>
                </a:solidFill>
                <a:ea typeface="Segoe UI" pitchFamily="34" charset="0"/>
                <a:cs typeface="Segoe UI Semibold" panose="020B0702040204020203" pitchFamily="34" charset="0"/>
              </a:rPr>
              <a:t>Memory Optimized</a:t>
            </a:r>
          </a:p>
        </p:txBody>
      </p:sp>
      <p:sp>
        <p:nvSpPr>
          <p:cNvPr id="222" name="Rectangle 221">
            <a:extLst>
              <a:ext uri="{FF2B5EF4-FFF2-40B4-BE49-F238E27FC236}">
                <a16:creationId xmlns:a16="http://schemas.microsoft.com/office/drawing/2014/main" id="{B6603A96-C880-4E84-9035-786CB0DEBA0A}"/>
              </a:ext>
            </a:extLst>
          </p:cNvPr>
          <p:cNvSpPr/>
          <p:nvPr/>
        </p:nvSpPr>
        <p:spPr bwMode="auto">
          <a:xfrm>
            <a:off x="3308271" y="4278363"/>
            <a:ext cx="4449727" cy="2236145"/>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71714" rIns="89642" bIns="44821" numCol="1" spcCol="0" rtlCol="0" fromWordArt="0" anchor="t" anchorCtr="0" forceAA="0" compatLnSpc="1">
            <a:prstTxWarp prst="textNoShape">
              <a:avLst/>
            </a:prstTxWarp>
            <a:noAutofit/>
          </a:bodyPr>
          <a:lstStyle/>
          <a:p>
            <a:pPr algn="ctr" defTabSz="913927" fontAlgn="base">
              <a:spcBef>
                <a:spcPct val="0"/>
              </a:spcBef>
              <a:spcAft>
                <a:spcPct val="0"/>
              </a:spcAft>
              <a:defRPr/>
            </a:pPr>
            <a:r>
              <a:rPr lang="en-US" sz="1568" b="1" dirty="0">
                <a:solidFill>
                  <a:schemeClr val="accent1"/>
                </a:solidFill>
                <a:ea typeface="Segoe UI" pitchFamily="34" charset="0"/>
                <a:cs typeface="Segoe UI Semibold" panose="020B0702040204020203" pitchFamily="34" charset="0"/>
              </a:rPr>
              <a:t>Graphics Intensive</a:t>
            </a:r>
          </a:p>
        </p:txBody>
      </p:sp>
      <p:sp>
        <p:nvSpPr>
          <p:cNvPr id="223" name="Rectangle 222">
            <a:extLst>
              <a:ext uri="{FF2B5EF4-FFF2-40B4-BE49-F238E27FC236}">
                <a16:creationId xmlns:a16="http://schemas.microsoft.com/office/drawing/2014/main" id="{71824198-4621-4B57-9C24-97802BA14730}"/>
              </a:ext>
            </a:extLst>
          </p:cNvPr>
          <p:cNvSpPr/>
          <p:nvPr/>
        </p:nvSpPr>
        <p:spPr bwMode="auto">
          <a:xfrm>
            <a:off x="9857993" y="4278363"/>
            <a:ext cx="1882492" cy="2236146"/>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71714" rIns="89642" bIns="44821" numCol="1" spcCol="0" rtlCol="0" fromWordArt="0" anchor="t" anchorCtr="0" forceAA="0" compatLnSpc="1">
            <a:prstTxWarp prst="textNoShape">
              <a:avLst/>
            </a:prstTxWarp>
            <a:noAutofit/>
          </a:bodyPr>
          <a:lstStyle/>
          <a:p>
            <a:pPr algn="ctr" defTabSz="913927" fontAlgn="base">
              <a:spcBef>
                <a:spcPct val="0"/>
              </a:spcBef>
              <a:spcAft>
                <a:spcPct val="0"/>
              </a:spcAft>
              <a:defRPr/>
            </a:pPr>
            <a:r>
              <a:rPr lang="en-US" sz="1568" b="1" dirty="0">
                <a:solidFill>
                  <a:schemeClr val="accent1"/>
                </a:solidFill>
                <a:ea typeface="Segoe UI" pitchFamily="34" charset="0"/>
                <a:cs typeface="Segoe UI Semibold" panose="020B0702040204020203" pitchFamily="34" charset="0"/>
              </a:rPr>
              <a:t>Purpose-built SAP HANA</a:t>
            </a:r>
          </a:p>
        </p:txBody>
      </p:sp>
      <p:sp>
        <p:nvSpPr>
          <p:cNvPr id="224" name="Rectangle 223">
            <a:extLst>
              <a:ext uri="{FF2B5EF4-FFF2-40B4-BE49-F238E27FC236}">
                <a16:creationId xmlns:a16="http://schemas.microsoft.com/office/drawing/2014/main" id="{FD0D72DC-86EC-4355-9F56-71E79699E5C9}"/>
              </a:ext>
            </a:extLst>
          </p:cNvPr>
          <p:cNvSpPr/>
          <p:nvPr/>
        </p:nvSpPr>
        <p:spPr bwMode="auto">
          <a:xfrm>
            <a:off x="7870871" y="4278363"/>
            <a:ext cx="1882492" cy="2236146"/>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1714" rIns="0" bIns="44821" numCol="1" spcCol="0" rtlCol="0" fromWordArt="0" anchor="t" anchorCtr="0" forceAA="0" compatLnSpc="1">
            <a:prstTxWarp prst="textNoShape">
              <a:avLst/>
            </a:prstTxWarp>
            <a:noAutofit/>
          </a:bodyPr>
          <a:lstStyle/>
          <a:p>
            <a:pPr algn="ctr" defTabSz="913927" fontAlgn="base">
              <a:spcBef>
                <a:spcPct val="0"/>
              </a:spcBef>
              <a:spcAft>
                <a:spcPct val="0"/>
              </a:spcAft>
              <a:defRPr/>
            </a:pPr>
            <a:r>
              <a:rPr lang="en-US" sz="1568" b="1" dirty="0">
                <a:solidFill>
                  <a:schemeClr val="accent1"/>
                </a:solidFill>
                <a:ea typeface="Segoe UI" pitchFamily="34" charset="0"/>
                <a:cs typeface="Segoe UI Semibold" panose="020B0702040204020203" pitchFamily="34" charset="0"/>
              </a:rPr>
              <a:t>High Performance Computing</a:t>
            </a:r>
          </a:p>
        </p:txBody>
      </p:sp>
      <p:sp>
        <p:nvSpPr>
          <p:cNvPr id="232" name="Freeform: Shape 231">
            <a:extLst>
              <a:ext uri="{FF2B5EF4-FFF2-40B4-BE49-F238E27FC236}">
                <a16:creationId xmlns:a16="http://schemas.microsoft.com/office/drawing/2014/main" id="{5046ACD2-1147-4821-9E73-AC5C3518FF2A}"/>
              </a:ext>
            </a:extLst>
          </p:cNvPr>
          <p:cNvSpPr>
            <a:spLocks/>
          </p:cNvSpPr>
          <p:nvPr/>
        </p:nvSpPr>
        <p:spPr bwMode="auto">
          <a:xfrm>
            <a:off x="8480986" y="4871889"/>
            <a:ext cx="662262" cy="613488"/>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7857" tIns="43929" rIns="87857" bIns="43929" numCol="1" anchor="t" anchorCtr="0" compatLnSpc="1">
            <a:prstTxWarp prst="textNoShape">
              <a:avLst/>
            </a:prstTxWarp>
            <a:noAutofit/>
          </a:bodyPr>
          <a:lstStyle/>
          <a:p>
            <a:pPr defTabSz="896171"/>
            <a:endParaRPr lang="en-US" sz="1568" b="1" dirty="0">
              <a:solidFill>
                <a:srgbClr val="000000"/>
              </a:solidFill>
              <a:cs typeface="Segoe UI Semibold" panose="020B0702040204020203" pitchFamily="34" charset="0"/>
            </a:endParaRPr>
          </a:p>
        </p:txBody>
      </p:sp>
      <p:sp>
        <p:nvSpPr>
          <p:cNvPr id="233" name="Freeform: Shape 232">
            <a:extLst>
              <a:ext uri="{FF2B5EF4-FFF2-40B4-BE49-F238E27FC236}">
                <a16:creationId xmlns:a16="http://schemas.microsoft.com/office/drawing/2014/main" id="{0B536EE7-5D45-420D-B8EE-FC641BA2AD9F}"/>
              </a:ext>
            </a:extLst>
          </p:cNvPr>
          <p:cNvSpPr>
            <a:spLocks/>
          </p:cNvSpPr>
          <p:nvPr/>
        </p:nvSpPr>
        <p:spPr bwMode="auto">
          <a:xfrm>
            <a:off x="10465869" y="4871889"/>
            <a:ext cx="662262" cy="613488"/>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7857" tIns="43929" rIns="87857" bIns="43929" numCol="1" anchor="t" anchorCtr="0" compatLnSpc="1">
            <a:prstTxWarp prst="textNoShape">
              <a:avLst/>
            </a:prstTxWarp>
            <a:noAutofit/>
          </a:bodyPr>
          <a:lstStyle/>
          <a:p>
            <a:pPr defTabSz="896171"/>
            <a:endParaRPr lang="en-US" sz="1729" b="1" dirty="0">
              <a:solidFill>
                <a:srgbClr val="000000"/>
              </a:solidFill>
              <a:cs typeface="Segoe UI Semibold" panose="020B0702040204020203" pitchFamily="34" charset="0"/>
            </a:endParaRPr>
          </a:p>
        </p:txBody>
      </p:sp>
      <p:grpSp>
        <p:nvGrpSpPr>
          <p:cNvPr id="70" name="Group 69">
            <a:extLst>
              <a:ext uri="{FF2B5EF4-FFF2-40B4-BE49-F238E27FC236}">
                <a16:creationId xmlns:a16="http://schemas.microsoft.com/office/drawing/2014/main" id="{561EF932-9157-4C6F-9AA9-15F2B6E82564}"/>
              </a:ext>
            </a:extLst>
          </p:cNvPr>
          <p:cNvGrpSpPr/>
          <p:nvPr/>
        </p:nvGrpSpPr>
        <p:grpSpPr>
          <a:xfrm>
            <a:off x="620820" y="4871889"/>
            <a:ext cx="2410858" cy="613488"/>
            <a:chOff x="717925" y="5822138"/>
            <a:chExt cx="2459201" cy="625790"/>
          </a:xfrm>
          <a:solidFill>
            <a:schemeClr val="bg1">
              <a:lumMod val="75000"/>
            </a:schemeClr>
          </a:solidFill>
        </p:grpSpPr>
        <p:sp>
          <p:nvSpPr>
            <p:cNvPr id="225" name="Freeform: Shape 224">
              <a:extLst>
                <a:ext uri="{FF2B5EF4-FFF2-40B4-BE49-F238E27FC236}">
                  <a16:creationId xmlns:a16="http://schemas.microsoft.com/office/drawing/2014/main" id="{650B71AA-9893-40EE-B12C-5278F949E2D0}"/>
                </a:ext>
              </a:extLst>
            </p:cNvPr>
            <p:cNvSpPr>
              <a:spLocks/>
            </p:cNvSpPr>
            <p:nvPr/>
          </p:nvSpPr>
          <p:spPr bwMode="auto">
            <a:xfrm>
              <a:off x="717925" y="582213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grpFill/>
            <a:ln>
              <a:noFill/>
            </a:ln>
          </p:spPr>
          <p:txBody>
            <a:bodyPr vert="horz" wrap="square" lIns="87857" tIns="43929" rIns="87857" bIns="43929" numCol="1" anchor="t" anchorCtr="0" compatLnSpc="1">
              <a:prstTxWarp prst="textNoShape">
                <a:avLst/>
              </a:prstTxWarp>
              <a:noAutofit/>
            </a:bodyPr>
            <a:lstStyle/>
            <a:p>
              <a:pPr defTabSz="896171"/>
              <a:endParaRPr lang="en-US" sz="1568" b="1" dirty="0">
                <a:solidFill>
                  <a:srgbClr val="000000"/>
                </a:solidFill>
                <a:cs typeface="Segoe UI Semibold" panose="020B0702040204020203" pitchFamily="34" charset="0"/>
              </a:endParaRPr>
            </a:p>
          </p:txBody>
        </p:sp>
        <p:sp>
          <p:nvSpPr>
            <p:cNvPr id="226" name="Freeform: Shape 225">
              <a:extLst>
                <a:ext uri="{FF2B5EF4-FFF2-40B4-BE49-F238E27FC236}">
                  <a16:creationId xmlns:a16="http://schemas.microsoft.com/office/drawing/2014/main" id="{1878A9C8-50E0-47DA-94B2-8FF9FB4B7C15}"/>
                </a:ext>
              </a:extLst>
            </p:cNvPr>
            <p:cNvSpPr>
              <a:spLocks/>
            </p:cNvSpPr>
            <p:nvPr/>
          </p:nvSpPr>
          <p:spPr bwMode="auto">
            <a:xfrm>
              <a:off x="1609755" y="582213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grpFill/>
            <a:ln>
              <a:noFill/>
            </a:ln>
          </p:spPr>
          <p:txBody>
            <a:bodyPr vert="horz" wrap="square" lIns="87857" tIns="43929" rIns="87857" bIns="43929" numCol="1" anchor="t" anchorCtr="0" compatLnSpc="1">
              <a:prstTxWarp prst="textNoShape">
                <a:avLst/>
              </a:prstTxWarp>
              <a:noAutofit/>
            </a:bodyPr>
            <a:lstStyle/>
            <a:p>
              <a:pPr defTabSz="896171"/>
              <a:endParaRPr lang="en-US" sz="1568" b="1" dirty="0">
                <a:solidFill>
                  <a:srgbClr val="000000"/>
                </a:solidFill>
                <a:cs typeface="Segoe UI Semibold" panose="020B0702040204020203" pitchFamily="34" charset="0"/>
              </a:endParaRPr>
            </a:p>
          </p:txBody>
        </p:sp>
        <p:sp>
          <p:nvSpPr>
            <p:cNvPr id="262" name="Freeform: Shape 261">
              <a:extLst>
                <a:ext uri="{FF2B5EF4-FFF2-40B4-BE49-F238E27FC236}">
                  <a16:creationId xmlns:a16="http://schemas.microsoft.com/office/drawing/2014/main" id="{F9E02426-E9BB-480E-9EE7-44C30C50FB43}"/>
                </a:ext>
              </a:extLst>
            </p:cNvPr>
            <p:cNvSpPr>
              <a:spLocks/>
            </p:cNvSpPr>
            <p:nvPr/>
          </p:nvSpPr>
          <p:spPr bwMode="auto">
            <a:xfrm>
              <a:off x="2501584" y="582213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grpFill/>
            <a:ln>
              <a:noFill/>
            </a:ln>
          </p:spPr>
          <p:txBody>
            <a:bodyPr vert="horz" wrap="square" lIns="87857" tIns="43929" rIns="87857" bIns="43929" numCol="1" anchor="t" anchorCtr="0" compatLnSpc="1">
              <a:prstTxWarp prst="textNoShape">
                <a:avLst/>
              </a:prstTxWarp>
              <a:noAutofit/>
            </a:bodyPr>
            <a:lstStyle/>
            <a:p>
              <a:pPr defTabSz="896171"/>
              <a:endParaRPr lang="en-US" sz="1568" b="1" dirty="0">
                <a:solidFill>
                  <a:srgbClr val="000000"/>
                </a:solidFill>
                <a:cs typeface="Segoe UI Semibold" panose="020B0702040204020203" pitchFamily="34" charset="0"/>
              </a:endParaRPr>
            </a:p>
          </p:txBody>
        </p:sp>
      </p:grpSp>
      <p:sp>
        <p:nvSpPr>
          <p:cNvPr id="228" name="Freeform: Shape 227">
            <a:extLst>
              <a:ext uri="{FF2B5EF4-FFF2-40B4-BE49-F238E27FC236}">
                <a16:creationId xmlns:a16="http://schemas.microsoft.com/office/drawing/2014/main" id="{4BC379F6-9663-40F7-A13C-D317F21F8FFD}"/>
              </a:ext>
            </a:extLst>
          </p:cNvPr>
          <p:cNvSpPr>
            <a:spLocks/>
          </p:cNvSpPr>
          <p:nvPr/>
        </p:nvSpPr>
        <p:spPr bwMode="auto">
          <a:xfrm>
            <a:off x="3749369" y="4871889"/>
            <a:ext cx="662262" cy="613488"/>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7857" tIns="43929" rIns="87857" bIns="43929" numCol="1" anchor="t" anchorCtr="0" compatLnSpc="1">
            <a:prstTxWarp prst="textNoShape">
              <a:avLst/>
            </a:prstTxWarp>
            <a:noAutofit/>
          </a:bodyPr>
          <a:lstStyle/>
          <a:p>
            <a:pPr defTabSz="896171"/>
            <a:endParaRPr lang="en-US" sz="1568" b="1" dirty="0">
              <a:solidFill>
                <a:srgbClr val="000000"/>
              </a:solidFill>
              <a:cs typeface="Segoe UI Semibold" panose="020B0702040204020203" pitchFamily="34" charset="0"/>
            </a:endParaRPr>
          </a:p>
        </p:txBody>
      </p:sp>
      <p:sp>
        <p:nvSpPr>
          <p:cNvPr id="229" name="Freeform: Shape 228">
            <a:extLst>
              <a:ext uri="{FF2B5EF4-FFF2-40B4-BE49-F238E27FC236}">
                <a16:creationId xmlns:a16="http://schemas.microsoft.com/office/drawing/2014/main" id="{04A905E2-F394-4051-9552-76F3933B5288}"/>
              </a:ext>
            </a:extLst>
          </p:cNvPr>
          <p:cNvSpPr>
            <a:spLocks/>
          </p:cNvSpPr>
          <p:nvPr/>
        </p:nvSpPr>
        <p:spPr bwMode="auto">
          <a:xfrm>
            <a:off x="4717792" y="4871889"/>
            <a:ext cx="662262" cy="613488"/>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7857" tIns="43929" rIns="87857" bIns="43929" numCol="1" anchor="t" anchorCtr="0" compatLnSpc="1">
            <a:prstTxWarp prst="textNoShape">
              <a:avLst/>
            </a:prstTxWarp>
            <a:noAutofit/>
          </a:bodyPr>
          <a:lstStyle/>
          <a:p>
            <a:pPr defTabSz="896171"/>
            <a:endParaRPr lang="en-US" sz="1568" b="1" dirty="0">
              <a:solidFill>
                <a:srgbClr val="000000"/>
              </a:solidFill>
              <a:cs typeface="Segoe UI Semibold" panose="020B0702040204020203" pitchFamily="34" charset="0"/>
            </a:endParaRPr>
          </a:p>
        </p:txBody>
      </p:sp>
      <p:sp>
        <p:nvSpPr>
          <p:cNvPr id="230" name="Freeform: Shape 229">
            <a:extLst>
              <a:ext uri="{FF2B5EF4-FFF2-40B4-BE49-F238E27FC236}">
                <a16:creationId xmlns:a16="http://schemas.microsoft.com/office/drawing/2014/main" id="{81E12414-5DA5-49CE-8252-0F0818D71C8F}"/>
              </a:ext>
            </a:extLst>
          </p:cNvPr>
          <p:cNvSpPr>
            <a:spLocks/>
          </p:cNvSpPr>
          <p:nvPr/>
        </p:nvSpPr>
        <p:spPr bwMode="auto">
          <a:xfrm>
            <a:off x="5686215" y="4871889"/>
            <a:ext cx="662262" cy="613488"/>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7857" tIns="43929" rIns="87857" bIns="43929" numCol="1" anchor="t" anchorCtr="0" compatLnSpc="1">
            <a:prstTxWarp prst="textNoShape">
              <a:avLst/>
            </a:prstTxWarp>
            <a:noAutofit/>
          </a:bodyPr>
          <a:lstStyle/>
          <a:p>
            <a:pPr defTabSz="896171"/>
            <a:endParaRPr lang="en-US" sz="1568" b="1" dirty="0">
              <a:solidFill>
                <a:srgbClr val="000000"/>
              </a:solidFill>
              <a:cs typeface="Segoe UI Semibold" panose="020B0702040204020203" pitchFamily="34" charset="0"/>
            </a:endParaRPr>
          </a:p>
        </p:txBody>
      </p:sp>
      <p:sp>
        <p:nvSpPr>
          <p:cNvPr id="263" name="Freeform: Shape 262">
            <a:extLst>
              <a:ext uri="{FF2B5EF4-FFF2-40B4-BE49-F238E27FC236}">
                <a16:creationId xmlns:a16="http://schemas.microsoft.com/office/drawing/2014/main" id="{B9F4FC54-AB58-49BA-9BB1-E526804253D8}"/>
              </a:ext>
            </a:extLst>
          </p:cNvPr>
          <p:cNvSpPr>
            <a:spLocks/>
          </p:cNvSpPr>
          <p:nvPr/>
        </p:nvSpPr>
        <p:spPr bwMode="auto">
          <a:xfrm>
            <a:off x="6654637" y="4871889"/>
            <a:ext cx="662262" cy="613488"/>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7857" tIns="43929" rIns="87857" bIns="43929" numCol="1" anchor="t" anchorCtr="0" compatLnSpc="1">
            <a:prstTxWarp prst="textNoShape">
              <a:avLst/>
            </a:prstTxWarp>
            <a:noAutofit/>
          </a:bodyPr>
          <a:lstStyle/>
          <a:p>
            <a:pPr defTabSz="896171"/>
            <a:endParaRPr lang="en-US" sz="1568" b="1" dirty="0">
              <a:solidFill>
                <a:srgbClr val="000000"/>
              </a:solidFill>
              <a:cs typeface="Segoe UI Semibold" panose="020B0702040204020203" pitchFamily="34" charset="0"/>
            </a:endParaRPr>
          </a:p>
        </p:txBody>
      </p:sp>
      <p:sp>
        <p:nvSpPr>
          <p:cNvPr id="264" name="Freeform: Shape 263">
            <a:extLst>
              <a:ext uri="{FF2B5EF4-FFF2-40B4-BE49-F238E27FC236}">
                <a16:creationId xmlns:a16="http://schemas.microsoft.com/office/drawing/2014/main" id="{06445B00-EAD8-466A-99B5-9A48BC9776F8}"/>
              </a:ext>
            </a:extLst>
          </p:cNvPr>
          <p:cNvSpPr>
            <a:spLocks/>
          </p:cNvSpPr>
          <p:nvPr/>
        </p:nvSpPr>
        <p:spPr bwMode="auto">
          <a:xfrm>
            <a:off x="4717792" y="5672052"/>
            <a:ext cx="662262" cy="613488"/>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7857" tIns="43929" rIns="87857" bIns="43929" numCol="1" anchor="t" anchorCtr="0" compatLnSpc="1">
            <a:prstTxWarp prst="textNoShape">
              <a:avLst/>
            </a:prstTxWarp>
            <a:noAutofit/>
          </a:bodyPr>
          <a:lstStyle/>
          <a:p>
            <a:pPr defTabSz="896171"/>
            <a:endParaRPr lang="en-US" sz="1568" b="1" dirty="0">
              <a:solidFill>
                <a:srgbClr val="000000"/>
              </a:solidFill>
              <a:cs typeface="Segoe UI Semibold" panose="020B0702040204020203" pitchFamily="34" charset="0"/>
            </a:endParaRPr>
          </a:p>
        </p:txBody>
      </p:sp>
      <p:sp>
        <p:nvSpPr>
          <p:cNvPr id="265" name="Freeform: Shape 264">
            <a:extLst>
              <a:ext uri="{FF2B5EF4-FFF2-40B4-BE49-F238E27FC236}">
                <a16:creationId xmlns:a16="http://schemas.microsoft.com/office/drawing/2014/main" id="{AE89807B-78E4-4A25-815E-B8958BD20CB9}"/>
              </a:ext>
            </a:extLst>
          </p:cNvPr>
          <p:cNvSpPr>
            <a:spLocks/>
          </p:cNvSpPr>
          <p:nvPr/>
        </p:nvSpPr>
        <p:spPr bwMode="auto">
          <a:xfrm>
            <a:off x="5686215" y="5672052"/>
            <a:ext cx="662262" cy="613488"/>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7857" tIns="43929" rIns="87857" bIns="43929" numCol="1" anchor="t" anchorCtr="0" compatLnSpc="1">
            <a:prstTxWarp prst="textNoShape">
              <a:avLst/>
            </a:prstTxWarp>
            <a:noAutofit/>
          </a:bodyPr>
          <a:lstStyle/>
          <a:p>
            <a:pPr defTabSz="896171"/>
            <a:endParaRPr lang="en-US" sz="1568" b="1" dirty="0">
              <a:solidFill>
                <a:srgbClr val="000000"/>
              </a:solidFill>
              <a:cs typeface="Segoe UI Semibold" panose="020B0702040204020203" pitchFamily="34" charset="0"/>
            </a:endParaRPr>
          </a:p>
        </p:txBody>
      </p:sp>
      <p:sp>
        <p:nvSpPr>
          <p:cNvPr id="266" name="Freeform: Shape 265">
            <a:extLst>
              <a:ext uri="{FF2B5EF4-FFF2-40B4-BE49-F238E27FC236}">
                <a16:creationId xmlns:a16="http://schemas.microsoft.com/office/drawing/2014/main" id="{D5FA3E00-E85D-47C8-954E-715114108E9E}"/>
              </a:ext>
            </a:extLst>
          </p:cNvPr>
          <p:cNvSpPr>
            <a:spLocks/>
          </p:cNvSpPr>
          <p:nvPr/>
        </p:nvSpPr>
        <p:spPr bwMode="auto">
          <a:xfrm>
            <a:off x="6654637" y="5672052"/>
            <a:ext cx="662262" cy="613488"/>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7857" tIns="43929" rIns="87857" bIns="43929" numCol="1" anchor="t" anchorCtr="0" compatLnSpc="1">
            <a:prstTxWarp prst="textNoShape">
              <a:avLst/>
            </a:prstTxWarp>
            <a:noAutofit/>
          </a:bodyPr>
          <a:lstStyle/>
          <a:p>
            <a:pPr defTabSz="896171"/>
            <a:endParaRPr lang="en-US" sz="1568" b="1" dirty="0">
              <a:solidFill>
                <a:srgbClr val="000000"/>
              </a:solidFill>
              <a:cs typeface="Segoe UI Semibold" panose="020B0702040204020203" pitchFamily="34" charset="0"/>
            </a:endParaRPr>
          </a:p>
        </p:txBody>
      </p:sp>
      <p:sp>
        <p:nvSpPr>
          <p:cNvPr id="267" name="Oval 266">
            <a:extLst>
              <a:ext uri="{FF2B5EF4-FFF2-40B4-BE49-F238E27FC236}">
                <a16:creationId xmlns:a16="http://schemas.microsoft.com/office/drawing/2014/main" id="{9D608DF4-9D03-45C4-B1FE-32F79E478C6E}"/>
              </a:ext>
            </a:extLst>
          </p:cNvPr>
          <p:cNvSpPr/>
          <p:nvPr/>
        </p:nvSpPr>
        <p:spPr bwMode="auto">
          <a:xfrm>
            <a:off x="1517071" y="3575855"/>
            <a:ext cx="618355" cy="618353"/>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730" b="1">
              <a:solidFill>
                <a:schemeClr val="tx2"/>
              </a:solidFill>
              <a:ea typeface="Segoe UI" pitchFamily="34" charset="0"/>
              <a:cs typeface="Segoe UI Semibold" panose="020B0702040204020203" pitchFamily="34" charset="0"/>
            </a:endParaRPr>
          </a:p>
        </p:txBody>
      </p:sp>
      <p:sp>
        <p:nvSpPr>
          <p:cNvPr id="269" name="Oval 268">
            <a:extLst>
              <a:ext uri="{FF2B5EF4-FFF2-40B4-BE49-F238E27FC236}">
                <a16:creationId xmlns:a16="http://schemas.microsoft.com/office/drawing/2014/main" id="{B211D073-33DE-4C62-AEE9-F30B5BD609B3}"/>
              </a:ext>
            </a:extLst>
          </p:cNvPr>
          <p:cNvSpPr/>
          <p:nvPr/>
        </p:nvSpPr>
        <p:spPr bwMode="auto">
          <a:xfrm>
            <a:off x="5223956" y="3575855"/>
            <a:ext cx="618355" cy="618353"/>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730" b="1">
              <a:solidFill>
                <a:schemeClr val="tx2"/>
              </a:solidFill>
              <a:ea typeface="Segoe UI" pitchFamily="34" charset="0"/>
              <a:cs typeface="Segoe UI Semibold" panose="020B0702040204020203" pitchFamily="34" charset="0"/>
            </a:endParaRPr>
          </a:p>
        </p:txBody>
      </p:sp>
      <p:sp>
        <p:nvSpPr>
          <p:cNvPr id="270" name="Oval 269">
            <a:extLst>
              <a:ext uri="{FF2B5EF4-FFF2-40B4-BE49-F238E27FC236}">
                <a16:creationId xmlns:a16="http://schemas.microsoft.com/office/drawing/2014/main" id="{36B44F2E-1449-4911-B39D-C0F0D61C27ED}"/>
              </a:ext>
            </a:extLst>
          </p:cNvPr>
          <p:cNvSpPr/>
          <p:nvPr/>
        </p:nvSpPr>
        <p:spPr bwMode="auto">
          <a:xfrm>
            <a:off x="8502940" y="3575855"/>
            <a:ext cx="618355" cy="618353"/>
          </a:xfrm>
          <a:prstGeom prst="ellipse">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730" b="1">
              <a:solidFill>
                <a:schemeClr val="tx2"/>
              </a:solidFill>
              <a:ea typeface="Segoe UI" pitchFamily="34" charset="0"/>
              <a:cs typeface="Segoe UI Semibold" panose="020B0702040204020203" pitchFamily="34" charset="0"/>
            </a:endParaRPr>
          </a:p>
        </p:txBody>
      </p:sp>
      <p:sp>
        <p:nvSpPr>
          <p:cNvPr id="271" name="Oval 270">
            <a:extLst>
              <a:ext uri="{FF2B5EF4-FFF2-40B4-BE49-F238E27FC236}">
                <a16:creationId xmlns:a16="http://schemas.microsoft.com/office/drawing/2014/main" id="{D4A47424-7586-4E79-B1E9-DB2C3872EB6C}"/>
              </a:ext>
            </a:extLst>
          </p:cNvPr>
          <p:cNvSpPr/>
          <p:nvPr/>
        </p:nvSpPr>
        <p:spPr bwMode="auto">
          <a:xfrm>
            <a:off x="10490062" y="3575855"/>
            <a:ext cx="618355" cy="618353"/>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730" b="1">
              <a:solidFill>
                <a:schemeClr val="tx2"/>
              </a:solidFill>
              <a:ea typeface="Segoe UI" pitchFamily="34" charset="0"/>
              <a:cs typeface="Segoe UI Semibold" panose="020B0702040204020203" pitchFamily="34" charset="0"/>
            </a:endParaRPr>
          </a:p>
        </p:txBody>
      </p:sp>
      <p:sp>
        <p:nvSpPr>
          <p:cNvPr id="295" name="TextBox 294">
            <a:extLst>
              <a:ext uri="{FF2B5EF4-FFF2-40B4-BE49-F238E27FC236}">
                <a16:creationId xmlns:a16="http://schemas.microsoft.com/office/drawing/2014/main" id="{CC25DC0C-53D7-412F-9ED3-3F6B252D170C}"/>
              </a:ext>
            </a:extLst>
          </p:cNvPr>
          <p:cNvSpPr txBox="1"/>
          <p:nvPr/>
        </p:nvSpPr>
        <p:spPr>
          <a:xfrm>
            <a:off x="859129" y="5025455"/>
            <a:ext cx="147381" cy="211209"/>
          </a:xfrm>
          <a:prstGeom prst="rect">
            <a:avLst/>
          </a:prstGeom>
          <a:noFill/>
        </p:spPr>
        <p:txBody>
          <a:bodyPr wrap="square" lIns="0" tIns="0" rIns="0" bIns="0" rtlCol="0">
            <a:spAutoFit/>
          </a:bodyPr>
          <a:lstStyle/>
          <a:p>
            <a:pPr algn="ctr" defTabSz="914192">
              <a:spcAft>
                <a:spcPts val="588"/>
              </a:spcAft>
              <a:defRPr/>
            </a:pPr>
            <a:r>
              <a:rPr lang="en-US" sz="1372" b="1" dirty="0">
                <a:cs typeface="Segoe UI Semibold" panose="020B0702040204020203" pitchFamily="34" charset="0"/>
              </a:rPr>
              <a:t>G</a:t>
            </a:r>
          </a:p>
        </p:txBody>
      </p:sp>
      <p:sp>
        <p:nvSpPr>
          <p:cNvPr id="296" name="TextBox 295">
            <a:extLst>
              <a:ext uri="{FF2B5EF4-FFF2-40B4-BE49-F238E27FC236}">
                <a16:creationId xmlns:a16="http://schemas.microsoft.com/office/drawing/2014/main" id="{13821B69-66BB-4BDF-B910-A5210D3FAD62}"/>
              </a:ext>
            </a:extLst>
          </p:cNvPr>
          <p:cNvSpPr txBox="1"/>
          <p:nvPr/>
        </p:nvSpPr>
        <p:spPr>
          <a:xfrm>
            <a:off x="1604654" y="5025455"/>
            <a:ext cx="449181" cy="211209"/>
          </a:xfrm>
          <a:prstGeom prst="rect">
            <a:avLst/>
          </a:prstGeom>
          <a:noFill/>
        </p:spPr>
        <p:txBody>
          <a:bodyPr wrap="square" lIns="0" tIns="0" rIns="0" bIns="0" rtlCol="0">
            <a:spAutoFit/>
          </a:bodyPr>
          <a:lstStyle/>
          <a:p>
            <a:pPr algn="ctr" defTabSz="914192">
              <a:spcAft>
                <a:spcPts val="588"/>
              </a:spcAft>
              <a:defRPr/>
            </a:pPr>
            <a:r>
              <a:rPr lang="en-US" sz="1372" b="1" dirty="0">
                <a:cs typeface="Segoe UI Semibold" panose="020B0702040204020203" pitchFamily="34" charset="0"/>
              </a:rPr>
              <a:t>Ev3</a:t>
            </a:r>
          </a:p>
        </p:txBody>
      </p:sp>
      <p:sp>
        <p:nvSpPr>
          <p:cNvPr id="297" name="TextBox 296">
            <a:extLst>
              <a:ext uri="{FF2B5EF4-FFF2-40B4-BE49-F238E27FC236}">
                <a16:creationId xmlns:a16="http://schemas.microsoft.com/office/drawing/2014/main" id="{1B7B118C-9B79-466C-A403-174CA86EBE93}"/>
              </a:ext>
            </a:extLst>
          </p:cNvPr>
          <p:cNvSpPr txBox="1"/>
          <p:nvPr/>
        </p:nvSpPr>
        <p:spPr>
          <a:xfrm>
            <a:off x="2478385" y="5025455"/>
            <a:ext cx="449181" cy="211209"/>
          </a:xfrm>
          <a:prstGeom prst="rect">
            <a:avLst/>
          </a:prstGeom>
          <a:noFill/>
        </p:spPr>
        <p:txBody>
          <a:bodyPr wrap="square" lIns="0" tIns="0" rIns="0" bIns="0" rtlCol="0">
            <a:spAutoFit/>
          </a:bodyPr>
          <a:lstStyle/>
          <a:p>
            <a:pPr algn="ctr" defTabSz="914192">
              <a:spcAft>
                <a:spcPts val="588"/>
              </a:spcAft>
              <a:defRPr/>
            </a:pPr>
            <a:r>
              <a:rPr lang="en-US" sz="1372" b="1" dirty="0">
                <a:cs typeface="Segoe UI Semibold" panose="020B0702040204020203" pitchFamily="34" charset="0"/>
              </a:rPr>
              <a:t>M</a:t>
            </a:r>
          </a:p>
        </p:txBody>
      </p:sp>
      <p:sp>
        <p:nvSpPr>
          <p:cNvPr id="298" name="TextBox 297">
            <a:extLst>
              <a:ext uri="{FF2B5EF4-FFF2-40B4-BE49-F238E27FC236}">
                <a16:creationId xmlns:a16="http://schemas.microsoft.com/office/drawing/2014/main" id="{C1486409-2827-4112-91D2-2F0DFDE21D76}"/>
              </a:ext>
            </a:extLst>
          </p:cNvPr>
          <p:cNvSpPr txBox="1"/>
          <p:nvPr/>
        </p:nvSpPr>
        <p:spPr>
          <a:xfrm>
            <a:off x="3840043" y="5025455"/>
            <a:ext cx="449181" cy="211209"/>
          </a:xfrm>
          <a:prstGeom prst="rect">
            <a:avLst/>
          </a:prstGeom>
          <a:noFill/>
        </p:spPr>
        <p:txBody>
          <a:bodyPr wrap="square" lIns="0" tIns="0" rIns="0" bIns="0" rtlCol="0">
            <a:spAutoFit/>
          </a:bodyPr>
          <a:lstStyle/>
          <a:p>
            <a:pPr algn="ctr" defTabSz="914192">
              <a:spcAft>
                <a:spcPts val="588"/>
              </a:spcAft>
              <a:defRPr/>
            </a:pPr>
            <a:r>
              <a:rPr lang="en-US" sz="1372" b="1" dirty="0">
                <a:cs typeface="Segoe UI Semibold" panose="020B0702040204020203" pitchFamily="34" charset="0"/>
              </a:rPr>
              <a:t>NC</a:t>
            </a:r>
          </a:p>
        </p:txBody>
      </p:sp>
      <p:sp>
        <p:nvSpPr>
          <p:cNvPr id="299" name="TextBox 298">
            <a:extLst>
              <a:ext uri="{FF2B5EF4-FFF2-40B4-BE49-F238E27FC236}">
                <a16:creationId xmlns:a16="http://schemas.microsoft.com/office/drawing/2014/main" id="{271CC90E-7C1A-4AE5-8B7B-F48185729E16}"/>
              </a:ext>
            </a:extLst>
          </p:cNvPr>
          <p:cNvSpPr txBox="1"/>
          <p:nvPr/>
        </p:nvSpPr>
        <p:spPr>
          <a:xfrm>
            <a:off x="4702427" y="5025455"/>
            <a:ext cx="676122" cy="211209"/>
          </a:xfrm>
          <a:prstGeom prst="rect">
            <a:avLst/>
          </a:prstGeom>
          <a:noFill/>
        </p:spPr>
        <p:txBody>
          <a:bodyPr wrap="square" lIns="0" tIns="0" rIns="0" bIns="0" rtlCol="0">
            <a:spAutoFit/>
          </a:bodyPr>
          <a:lstStyle/>
          <a:p>
            <a:pPr algn="ctr" defTabSz="914192">
              <a:spcAft>
                <a:spcPts val="588"/>
              </a:spcAft>
              <a:defRPr/>
            </a:pPr>
            <a:r>
              <a:rPr lang="en-US" sz="1372" b="1" dirty="0">
                <a:cs typeface="Segoe UI Semibold" panose="020B0702040204020203" pitchFamily="34" charset="0"/>
              </a:rPr>
              <a:t>NCv2</a:t>
            </a:r>
          </a:p>
        </p:txBody>
      </p:sp>
      <p:sp>
        <p:nvSpPr>
          <p:cNvPr id="300" name="TextBox 299">
            <a:extLst>
              <a:ext uri="{FF2B5EF4-FFF2-40B4-BE49-F238E27FC236}">
                <a16:creationId xmlns:a16="http://schemas.microsoft.com/office/drawing/2014/main" id="{7A0AFF80-FFA3-444D-B443-BAE3F639B3D2}"/>
              </a:ext>
            </a:extLst>
          </p:cNvPr>
          <p:cNvSpPr txBox="1"/>
          <p:nvPr/>
        </p:nvSpPr>
        <p:spPr>
          <a:xfrm>
            <a:off x="5803099" y="5025455"/>
            <a:ext cx="449181" cy="211209"/>
          </a:xfrm>
          <a:prstGeom prst="rect">
            <a:avLst/>
          </a:prstGeom>
          <a:noFill/>
        </p:spPr>
        <p:txBody>
          <a:bodyPr wrap="square" lIns="0" tIns="0" rIns="0" bIns="0" rtlCol="0">
            <a:spAutoFit/>
          </a:bodyPr>
          <a:lstStyle/>
          <a:p>
            <a:pPr algn="ctr" defTabSz="914192">
              <a:spcAft>
                <a:spcPts val="588"/>
              </a:spcAft>
              <a:defRPr/>
            </a:pPr>
            <a:r>
              <a:rPr lang="en-US" sz="1372" b="1" dirty="0">
                <a:cs typeface="Segoe UI Semibold" panose="020B0702040204020203" pitchFamily="34" charset="0"/>
              </a:rPr>
              <a:t>NV</a:t>
            </a:r>
          </a:p>
        </p:txBody>
      </p:sp>
      <p:sp>
        <p:nvSpPr>
          <p:cNvPr id="301" name="TextBox 300">
            <a:extLst>
              <a:ext uri="{FF2B5EF4-FFF2-40B4-BE49-F238E27FC236}">
                <a16:creationId xmlns:a16="http://schemas.microsoft.com/office/drawing/2014/main" id="{12B64222-5CA9-49A2-A149-07C187F8BF76}"/>
              </a:ext>
            </a:extLst>
          </p:cNvPr>
          <p:cNvSpPr txBox="1"/>
          <p:nvPr/>
        </p:nvSpPr>
        <p:spPr>
          <a:xfrm>
            <a:off x="6790301" y="5025455"/>
            <a:ext cx="449181" cy="211209"/>
          </a:xfrm>
          <a:prstGeom prst="rect">
            <a:avLst/>
          </a:prstGeom>
          <a:noFill/>
        </p:spPr>
        <p:txBody>
          <a:bodyPr wrap="square" lIns="0" tIns="0" rIns="0" bIns="0" rtlCol="0">
            <a:spAutoFit/>
          </a:bodyPr>
          <a:lstStyle/>
          <a:p>
            <a:pPr algn="ctr" defTabSz="914192">
              <a:spcAft>
                <a:spcPts val="588"/>
              </a:spcAft>
              <a:defRPr/>
            </a:pPr>
            <a:r>
              <a:rPr lang="en-US" sz="1372" b="1" dirty="0">
                <a:cs typeface="Segoe UI Semibold" panose="020B0702040204020203" pitchFamily="34" charset="0"/>
              </a:rPr>
              <a:t>ND</a:t>
            </a:r>
          </a:p>
        </p:txBody>
      </p:sp>
      <p:sp>
        <p:nvSpPr>
          <p:cNvPr id="302" name="TextBox 301">
            <a:extLst>
              <a:ext uri="{FF2B5EF4-FFF2-40B4-BE49-F238E27FC236}">
                <a16:creationId xmlns:a16="http://schemas.microsoft.com/office/drawing/2014/main" id="{E6D7351C-193E-41B1-BB69-91F298AD967E}"/>
              </a:ext>
            </a:extLst>
          </p:cNvPr>
          <p:cNvSpPr txBox="1"/>
          <p:nvPr/>
        </p:nvSpPr>
        <p:spPr>
          <a:xfrm>
            <a:off x="4702427" y="5824033"/>
            <a:ext cx="676122" cy="211209"/>
          </a:xfrm>
          <a:prstGeom prst="rect">
            <a:avLst/>
          </a:prstGeom>
          <a:noFill/>
        </p:spPr>
        <p:txBody>
          <a:bodyPr wrap="square" lIns="0" tIns="0" rIns="0" bIns="0" rtlCol="0">
            <a:spAutoFit/>
          </a:bodyPr>
          <a:lstStyle/>
          <a:p>
            <a:pPr algn="ctr" defTabSz="914192">
              <a:spcAft>
                <a:spcPts val="588"/>
              </a:spcAft>
              <a:defRPr/>
            </a:pPr>
            <a:r>
              <a:rPr lang="en-US" sz="1372" b="1" dirty="0">
                <a:cs typeface="Segoe UI Semibold" panose="020B0702040204020203" pitchFamily="34" charset="0"/>
              </a:rPr>
              <a:t>NCv3</a:t>
            </a:r>
          </a:p>
        </p:txBody>
      </p:sp>
      <p:sp>
        <p:nvSpPr>
          <p:cNvPr id="303" name="TextBox 302">
            <a:extLst>
              <a:ext uri="{FF2B5EF4-FFF2-40B4-BE49-F238E27FC236}">
                <a16:creationId xmlns:a16="http://schemas.microsoft.com/office/drawing/2014/main" id="{00E629A1-39CD-42A5-872F-90050DCFAF8B}"/>
              </a:ext>
            </a:extLst>
          </p:cNvPr>
          <p:cNvSpPr txBox="1"/>
          <p:nvPr/>
        </p:nvSpPr>
        <p:spPr>
          <a:xfrm>
            <a:off x="5655588" y="5824033"/>
            <a:ext cx="676122" cy="211209"/>
          </a:xfrm>
          <a:prstGeom prst="rect">
            <a:avLst/>
          </a:prstGeom>
          <a:noFill/>
        </p:spPr>
        <p:txBody>
          <a:bodyPr wrap="square" lIns="0" tIns="0" rIns="0" bIns="0" rtlCol="0">
            <a:spAutoFit/>
          </a:bodyPr>
          <a:lstStyle/>
          <a:p>
            <a:pPr algn="ctr" defTabSz="914192">
              <a:spcAft>
                <a:spcPts val="588"/>
              </a:spcAft>
              <a:defRPr/>
            </a:pPr>
            <a:r>
              <a:rPr lang="en-US" sz="1372" b="1" dirty="0">
                <a:cs typeface="Segoe UI Semibold" panose="020B0702040204020203" pitchFamily="34" charset="0"/>
              </a:rPr>
              <a:t>NCv2</a:t>
            </a:r>
          </a:p>
        </p:txBody>
      </p:sp>
      <p:sp>
        <p:nvSpPr>
          <p:cNvPr id="304" name="TextBox 303">
            <a:extLst>
              <a:ext uri="{FF2B5EF4-FFF2-40B4-BE49-F238E27FC236}">
                <a16:creationId xmlns:a16="http://schemas.microsoft.com/office/drawing/2014/main" id="{A869824F-8DFD-42C0-ABE0-AE75AE3D40D8}"/>
              </a:ext>
            </a:extLst>
          </p:cNvPr>
          <p:cNvSpPr txBox="1"/>
          <p:nvPr/>
        </p:nvSpPr>
        <p:spPr>
          <a:xfrm>
            <a:off x="6634574" y="5824033"/>
            <a:ext cx="676122" cy="211209"/>
          </a:xfrm>
          <a:prstGeom prst="rect">
            <a:avLst/>
          </a:prstGeom>
          <a:noFill/>
        </p:spPr>
        <p:txBody>
          <a:bodyPr wrap="square" lIns="0" tIns="0" rIns="0" bIns="0" rtlCol="0">
            <a:spAutoFit/>
          </a:bodyPr>
          <a:lstStyle/>
          <a:p>
            <a:pPr algn="ctr" defTabSz="914192">
              <a:spcAft>
                <a:spcPts val="588"/>
              </a:spcAft>
              <a:defRPr/>
            </a:pPr>
            <a:r>
              <a:rPr lang="en-US" sz="1372" b="1" dirty="0">
                <a:cs typeface="Segoe UI Semibold" panose="020B0702040204020203" pitchFamily="34" charset="0"/>
              </a:rPr>
              <a:t>NCv2</a:t>
            </a:r>
          </a:p>
        </p:txBody>
      </p:sp>
      <p:sp>
        <p:nvSpPr>
          <p:cNvPr id="305" name="TextBox 304">
            <a:extLst>
              <a:ext uri="{FF2B5EF4-FFF2-40B4-BE49-F238E27FC236}">
                <a16:creationId xmlns:a16="http://schemas.microsoft.com/office/drawing/2014/main" id="{37FEEA7B-4C63-4D82-8754-7A5007EDC20B}"/>
              </a:ext>
            </a:extLst>
          </p:cNvPr>
          <p:cNvSpPr txBox="1"/>
          <p:nvPr/>
        </p:nvSpPr>
        <p:spPr>
          <a:xfrm>
            <a:off x="8560457" y="5025455"/>
            <a:ext cx="449181" cy="211209"/>
          </a:xfrm>
          <a:prstGeom prst="rect">
            <a:avLst/>
          </a:prstGeom>
          <a:noFill/>
        </p:spPr>
        <p:txBody>
          <a:bodyPr wrap="square" lIns="0" tIns="0" rIns="0" bIns="0" rtlCol="0">
            <a:spAutoFit/>
          </a:bodyPr>
          <a:lstStyle/>
          <a:p>
            <a:pPr algn="ctr" defTabSz="914192">
              <a:spcAft>
                <a:spcPts val="588"/>
              </a:spcAft>
              <a:defRPr/>
            </a:pPr>
            <a:r>
              <a:rPr lang="en-US" sz="1372" b="1" dirty="0">
                <a:cs typeface="Segoe UI Semibold" panose="020B0702040204020203" pitchFamily="34" charset="0"/>
              </a:rPr>
              <a:t>H</a:t>
            </a:r>
          </a:p>
        </p:txBody>
      </p:sp>
      <p:sp>
        <p:nvSpPr>
          <p:cNvPr id="306" name="TextBox 305">
            <a:extLst>
              <a:ext uri="{FF2B5EF4-FFF2-40B4-BE49-F238E27FC236}">
                <a16:creationId xmlns:a16="http://schemas.microsoft.com/office/drawing/2014/main" id="{DA8FF5FA-27D2-4040-9B55-A99DD7247632}"/>
              </a:ext>
            </a:extLst>
          </p:cNvPr>
          <p:cNvSpPr txBox="1"/>
          <p:nvPr/>
        </p:nvSpPr>
        <p:spPr>
          <a:xfrm>
            <a:off x="10621289" y="5126931"/>
            <a:ext cx="444732" cy="180910"/>
          </a:xfrm>
          <a:prstGeom prst="rect">
            <a:avLst/>
          </a:prstGeom>
          <a:noFill/>
        </p:spPr>
        <p:txBody>
          <a:bodyPr wrap="none" lIns="0" tIns="0" rIns="0" bIns="0" rtlCol="0">
            <a:spAutoFit/>
          </a:bodyPr>
          <a:lstStyle/>
          <a:p>
            <a:pPr defTabSz="914192">
              <a:spcAft>
                <a:spcPts val="588"/>
              </a:spcAft>
              <a:defRPr/>
            </a:pPr>
            <a:r>
              <a:rPr lang="en-US" sz="1175" b="1" dirty="0">
                <a:solidFill>
                  <a:schemeClr val="tx2"/>
                </a:solidFill>
                <a:cs typeface="Segoe UI Semibold" panose="020B0702040204020203" pitchFamily="34" charset="0"/>
              </a:rPr>
              <a:t>HANA</a:t>
            </a:r>
          </a:p>
        </p:txBody>
      </p:sp>
      <p:pic>
        <p:nvPicPr>
          <p:cNvPr id="307" name="Picture 306">
            <a:extLst>
              <a:ext uri="{FF2B5EF4-FFF2-40B4-BE49-F238E27FC236}">
                <a16:creationId xmlns:a16="http://schemas.microsoft.com/office/drawing/2014/main" id="{1DD0BEB8-1E7F-428B-8E77-2ACCD21D5A47}"/>
              </a:ext>
            </a:extLst>
          </p:cNvPr>
          <p:cNvPicPr>
            <a:picLocks noChangeAspect="1"/>
          </p:cNvPicPr>
          <p:nvPr/>
        </p:nvPicPr>
        <p:blipFill>
          <a:blip r:embed="rId3">
            <a:duotone>
              <a:prstClr val="black"/>
              <a:schemeClr val="accent5">
                <a:tint val="45000"/>
                <a:satMod val="400000"/>
              </a:schemeClr>
            </a:duotone>
            <a:lum bright="-40000" contrast="-20000"/>
          </a:blip>
          <a:stretch>
            <a:fillRect/>
          </a:stretch>
        </p:blipFill>
        <p:spPr>
          <a:xfrm>
            <a:off x="10535230" y="4934683"/>
            <a:ext cx="445330" cy="220193"/>
          </a:xfrm>
          <a:prstGeom prst="rect">
            <a:avLst/>
          </a:prstGeom>
        </p:spPr>
      </p:pic>
      <p:sp>
        <p:nvSpPr>
          <p:cNvPr id="308" name="TextBox 307">
            <a:extLst>
              <a:ext uri="{FF2B5EF4-FFF2-40B4-BE49-F238E27FC236}">
                <a16:creationId xmlns:a16="http://schemas.microsoft.com/office/drawing/2014/main" id="{88DD903A-BED7-4025-BED5-06B9431C8FE5}"/>
              </a:ext>
            </a:extLst>
          </p:cNvPr>
          <p:cNvSpPr txBox="1"/>
          <p:nvPr/>
        </p:nvSpPr>
        <p:spPr>
          <a:xfrm>
            <a:off x="5476594" y="6313591"/>
            <a:ext cx="1023041" cy="180910"/>
          </a:xfrm>
          <a:prstGeom prst="rect">
            <a:avLst/>
          </a:prstGeom>
          <a:noFill/>
        </p:spPr>
        <p:txBody>
          <a:bodyPr wrap="none" lIns="0" tIns="0" rIns="0" bIns="0" rtlCol="0">
            <a:spAutoFit/>
          </a:bodyPr>
          <a:lstStyle/>
          <a:p>
            <a:pPr defTabSz="914192">
              <a:spcAft>
                <a:spcPts val="588"/>
              </a:spcAft>
              <a:defRPr/>
            </a:pPr>
            <a:r>
              <a:rPr lang="en-US" sz="1175" b="1" dirty="0">
                <a:solidFill>
                  <a:schemeClr val="tx2"/>
                </a:solidFill>
                <a:cs typeface="Segoe UI Semibold" panose="020B0702040204020203" pitchFamily="34" charset="0"/>
              </a:rPr>
              <a:t>(coming soon)</a:t>
            </a:r>
          </a:p>
        </p:txBody>
      </p:sp>
      <p:sp>
        <p:nvSpPr>
          <p:cNvPr id="309" name="TextBox 308">
            <a:extLst>
              <a:ext uri="{FF2B5EF4-FFF2-40B4-BE49-F238E27FC236}">
                <a16:creationId xmlns:a16="http://schemas.microsoft.com/office/drawing/2014/main" id="{4F32AA7D-08A3-4E74-B069-14FACEC255DE}"/>
              </a:ext>
            </a:extLst>
          </p:cNvPr>
          <p:cNvSpPr txBox="1"/>
          <p:nvPr/>
        </p:nvSpPr>
        <p:spPr>
          <a:xfrm>
            <a:off x="6564763" y="6313591"/>
            <a:ext cx="1023041" cy="180910"/>
          </a:xfrm>
          <a:prstGeom prst="rect">
            <a:avLst/>
          </a:prstGeom>
          <a:noFill/>
        </p:spPr>
        <p:txBody>
          <a:bodyPr wrap="none" lIns="0" tIns="0" rIns="0" bIns="0" rtlCol="0">
            <a:spAutoFit/>
          </a:bodyPr>
          <a:lstStyle/>
          <a:p>
            <a:pPr defTabSz="914192">
              <a:spcAft>
                <a:spcPts val="588"/>
              </a:spcAft>
              <a:defRPr/>
            </a:pPr>
            <a:r>
              <a:rPr lang="en-US" sz="1175" b="1" dirty="0">
                <a:solidFill>
                  <a:schemeClr val="tx2"/>
                </a:solidFill>
                <a:cs typeface="Segoe UI Semibold" panose="020B0702040204020203" pitchFamily="34" charset="0"/>
              </a:rPr>
              <a:t>(coming soon)</a:t>
            </a:r>
          </a:p>
        </p:txBody>
      </p:sp>
      <p:sp>
        <p:nvSpPr>
          <p:cNvPr id="310" name="chip">
            <a:extLst>
              <a:ext uri="{FF2B5EF4-FFF2-40B4-BE49-F238E27FC236}">
                <a16:creationId xmlns:a16="http://schemas.microsoft.com/office/drawing/2014/main" id="{DC15F5C4-D45E-4D39-B9F0-67D9DFD12841}"/>
              </a:ext>
            </a:extLst>
          </p:cNvPr>
          <p:cNvSpPr>
            <a:spLocks noChangeAspect="1" noEditPoints="1"/>
          </p:cNvSpPr>
          <p:nvPr/>
        </p:nvSpPr>
        <p:spPr bwMode="auto">
          <a:xfrm>
            <a:off x="1662507" y="3717907"/>
            <a:ext cx="327483" cy="33425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1730" b="1">
              <a:gradFill>
                <a:gsLst>
                  <a:gs pos="0">
                    <a:srgbClr val="505050"/>
                  </a:gs>
                  <a:gs pos="100000">
                    <a:srgbClr val="505050"/>
                  </a:gs>
                </a:gsLst>
              </a:gradFill>
              <a:cs typeface="Segoe UI Semibold" panose="020B0702040204020203" pitchFamily="34" charset="0"/>
            </a:endParaRPr>
          </a:p>
        </p:txBody>
      </p:sp>
      <p:sp>
        <p:nvSpPr>
          <p:cNvPr id="318" name="Frame 16">
            <a:extLst>
              <a:ext uri="{FF2B5EF4-FFF2-40B4-BE49-F238E27FC236}">
                <a16:creationId xmlns:a16="http://schemas.microsoft.com/office/drawing/2014/main" id="{CEE9E3B8-D3EE-40E8-A8CF-A3B882890915}"/>
              </a:ext>
            </a:extLst>
          </p:cNvPr>
          <p:cNvSpPr/>
          <p:nvPr/>
        </p:nvSpPr>
        <p:spPr>
          <a:xfrm>
            <a:off x="3254680" y="1310785"/>
            <a:ext cx="294920" cy="314607"/>
          </a:xfrm>
          <a:custGeom>
            <a:avLst/>
            <a:gdLst/>
            <a:ahLst/>
            <a:cxnLst/>
            <a:rect l="l" t="t" r="r" b="b"/>
            <a:pathLst>
              <a:path w="2425700" h="2587625">
                <a:moveTo>
                  <a:pt x="160339" y="1527973"/>
                </a:moveTo>
                <a:lnTo>
                  <a:pt x="160339" y="2427286"/>
                </a:lnTo>
                <a:lnTo>
                  <a:pt x="1056477" y="2427286"/>
                </a:lnTo>
                <a:lnTo>
                  <a:pt x="1056477" y="1527973"/>
                </a:lnTo>
                <a:close/>
                <a:moveTo>
                  <a:pt x="1851338" y="1"/>
                </a:moveTo>
                <a:lnTo>
                  <a:pt x="1971674" y="1"/>
                </a:lnTo>
                <a:lnTo>
                  <a:pt x="1971674" y="3"/>
                </a:lnTo>
                <a:lnTo>
                  <a:pt x="2425700" y="3"/>
                </a:lnTo>
                <a:lnTo>
                  <a:pt x="2425700" y="143503"/>
                </a:lnTo>
                <a:lnTo>
                  <a:pt x="2424027" y="143503"/>
                </a:lnTo>
                <a:lnTo>
                  <a:pt x="2424027" y="612773"/>
                </a:lnTo>
                <a:cubicBezTo>
                  <a:pt x="2424027" y="652400"/>
                  <a:pt x="2391903" y="684524"/>
                  <a:pt x="2352276" y="684524"/>
                </a:cubicBezTo>
                <a:lnTo>
                  <a:pt x="2352276" y="684523"/>
                </a:lnTo>
                <a:cubicBezTo>
                  <a:pt x="2312649" y="684523"/>
                  <a:pt x="2280525" y="652399"/>
                  <a:pt x="2280525" y="612772"/>
                </a:cubicBezTo>
                <a:lnTo>
                  <a:pt x="2280525" y="291082"/>
                </a:lnTo>
                <a:lnTo>
                  <a:pt x="1489517" y="1162800"/>
                </a:lnTo>
                <a:cubicBezTo>
                  <a:pt x="1462888" y="1192146"/>
                  <a:pt x="1417511" y="1194349"/>
                  <a:pt x="1388165" y="1167720"/>
                </a:cubicBezTo>
                <a:lnTo>
                  <a:pt x="1388166" y="1167720"/>
                </a:lnTo>
                <a:cubicBezTo>
                  <a:pt x="1358820" y="1141091"/>
                  <a:pt x="1356617" y="1095714"/>
                  <a:pt x="1383246" y="1066368"/>
                </a:cubicBezTo>
                <a:lnTo>
                  <a:pt x="2220666" y="143502"/>
                </a:lnTo>
                <a:lnTo>
                  <a:pt x="1851338" y="143502"/>
                </a:lnTo>
                <a:cubicBezTo>
                  <a:pt x="1811711" y="143502"/>
                  <a:pt x="1779587" y="111378"/>
                  <a:pt x="1779587" y="71752"/>
                </a:cubicBezTo>
                <a:cubicBezTo>
                  <a:pt x="1779587" y="32125"/>
                  <a:pt x="1811711" y="1"/>
                  <a:pt x="1851338" y="1"/>
                </a:cubicBezTo>
                <a:close/>
                <a:moveTo>
                  <a:pt x="0" y="0"/>
                </a:moveTo>
                <a:lnTo>
                  <a:pt x="1584325" y="0"/>
                </a:lnTo>
                <a:lnTo>
                  <a:pt x="1584325" y="160339"/>
                </a:lnTo>
                <a:lnTo>
                  <a:pt x="160339" y="160339"/>
                </a:lnTo>
                <a:lnTo>
                  <a:pt x="160339" y="1371600"/>
                </a:lnTo>
                <a:lnTo>
                  <a:pt x="1212850" y="1371600"/>
                </a:lnTo>
                <a:lnTo>
                  <a:pt x="1212850" y="2427286"/>
                </a:lnTo>
                <a:lnTo>
                  <a:pt x="2265361" y="2427286"/>
                </a:lnTo>
                <a:lnTo>
                  <a:pt x="2265361" y="923926"/>
                </a:lnTo>
                <a:lnTo>
                  <a:pt x="2425700" y="923926"/>
                </a:lnTo>
                <a:lnTo>
                  <a:pt x="2425700" y="2587625"/>
                </a:lnTo>
                <a:lnTo>
                  <a:pt x="1212850" y="2587625"/>
                </a:lnTo>
                <a:lnTo>
                  <a:pt x="0" y="2587625"/>
                </a:lnTo>
                <a:lnTo>
                  <a:pt x="0" y="13716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765">
              <a:solidFill>
                <a:schemeClr val="tx1"/>
              </a:solidFill>
              <a:latin typeface="Segoe UI Semibold" panose="020B0702040204020203" pitchFamily="34" charset="0"/>
              <a:cs typeface="Segoe UI Semibold" panose="020B0702040204020203" pitchFamily="34" charset="0"/>
            </a:endParaRPr>
          </a:p>
        </p:txBody>
      </p:sp>
      <p:grpSp>
        <p:nvGrpSpPr>
          <p:cNvPr id="73" name="Group 72">
            <a:extLst>
              <a:ext uri="{FF2B5EF4-FFF2-40B4-BE49-F238E27FC236}">
                <a16:creationId xmlns:a16="http://schemas.microsoft.com/office/drawing/2014/main" id="{24AFEEFE-CD74-4734-A806-66B8575DDD97}"/>
              </a:ext>
            </a:extLst>
          </p:cNvPr>
          <p:cNvGrpSpPr/>
          <p:nvPr/>
        </p:nvGrpSpPr>
        <p:grpSpPr>
          <a:xfrm>
            <a:off x="5340353" y="3748710"/>
            <a:ext cx="385561" cy="272643"/>
            <a:chOff x="3625197" y="3354490"/>
            <a:chExt cx="699154" cy="494394"/>
          </a:xfrm>
        </p:grpSpPr>
        <p:sp>
          <p:nvSpPr>
            <p:cNvPr id="334" name="Freeform: Shape 333">
              <a:extLst>
                <a:ext uri="{FF2B5EF4-FFF2-40B4-BE49-F238E27FC236}">
                  <a16:creationId xmlns:a16="http://schemas.microsoft.com/office/drawing/2014/main" id="{ED511729-1C25-4B74-BF17-DD0EE2408FA9}"/>
                </a:ext>
              </a:extLst>
            </p:cNvPr>
            <p:cNvSpPr/>
            <p:nvPr/>
          </p:nvSpPr>
          <p:spPr>
            <a:xfrm>
              <a:off x="3769637" y="3459636"/>
              <a:ext cx="410274" cy="284102"/>
            </a:xfrm>
            <a:custGeom>
              <a:avLst/>
              <a:gdLst>
                <a:gd name="connsiteX0" fmla="*/ 318636 w 427150"/>
                <a:gd name="connsiteY0" fmla="*/ 95385 h 295788"/>
                <a:gd name="connsiteX1" fmla="*/ 427150 w 427150"/>
                <a:gd name="connsiteY1" fmla="*/ 270625 h 295788"/>
                <a:gd name="connsiteX2" fmla="*/ 395186 w 427150"/>
                <a:gd name="connsiteY2" fmla="*/ 290043 h 295788"/>
                <a:gd name="connsiteX3" fmla="*/ 387503 w 427150"/>
                <a:gd name="connsiteY3" fmla="*/ 295788 h 295788"/>
                <a:gd name="connsiteX4" fmla="*/ 270100 w 427150"/>
                <a:gd name="connsiteY4" fmla="*/ 295788 h 295788"/>
                <a:gd name="connsiteX5" fmla="*/ 194540 w 427150"/>
                <a:gd name="connsiteY5" fmla="*/ 295788 h 295788"/>
                <a:gd name="connsiteX6" fmla="*/ 21907 w 427150"/>
                <a:gd name="connsiteY6" fmla="*/ 295788 h 295788"/>
                <a:gd name="connsiteX7" fmla="*/ 146003 w 427150"/>
                <a:gd name="connsiteY7" fmla="*/ 174715 h 295788"/>
                <a:gd name="connsiteX8" fmla="*/ 222997 w 427150"/>
                <a:gd name="connsiteY8" fmla="*/ 249833 h 295788"/>
                <a:gd name="connsiteX9" fmla="*/ 73664 w 427150"/>
                <a:gd name="connsiteY9" fmla="*/ 0 h 295788"/>
                <a:gd name="connsiteX10" fmla="*/ 147328 w 427150"/>
                <a:gd name="connsiteY10" fmla="*/ 73663 h 295788"/>
                <a:gd name="connsiteX11" fmla="*/ 73664 w 427150"/>
                <a:gd name="connsiteY11" fmla="*/ 147327 h 295788"/>
                <a:gd name="connsiteX12" fmla="*/ 0 w 427150"/>
                <a:gd name="connsiteY12" fmla="*/ 73663 h 295788"/>
                <a:gd name="connsiteX13" fmla="*/ 73664 w 427150"/>
                <a:gd name="connsiteY13" fmla="*/ 0 h 29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7150" h="295788">
                  <a:moveTo>
                    <a:pt x="318636" y="95385"/>
                  </a:moveTo>
                  <a:lnTo>
                    <a:pt x="427150" y="270625"/>
                  </a:lnTo>
                  <a:lnTo>
                    <a:pt x="395186" y="290043"/>
                  </a:lnTo>
                  <a:lnTo>
                    <a:pt x="387503" y="295788"/>
                  </a:lnTo>
                  <a:lnTo>
                    <a:pt x="270100" y="295788"/>
                  </a:lnTo>
                  <a:lnTo>
                    <a:pt x="194540" y="295788"/>
                  </a:lnTo>
                  <a:lnTo>
                    <a:pt x="21907" y="295788"/>
                  </a:lnTo>
                  <a:lnTo>
                    <a:pt x="146003" y="174715"/>
                  </a:lnTo>
                  <a:lnTo>
                    <a:pt x="222997" y="249833"/>
                  </a:lnTo>
                  <a:close/>
                  <a:moveTo>
                    <a:pt x="73664" y="0"/>
                  </a:moveTo>
                  <a:cubicBezTo>
                    <a:pt x="114347" y="0"/>
                    <a:pt x="147328" y="32980"/>
                    <a:pt x="147328" y="73663"/>
                  </a:cubicBezTo>
                  <a:cubicBezTo>
                    <a:pt x="147328" y="114347"/>
                    <a:pt x="114347" y="147327"/>
                    <a:pt x="73664" y="147327"/>
                  </a:cubicBezTo>
                  <a:cubicBezTo>
                    <a:pt x="32981" y="147327"/>
                    <a:pt x="0" y="114347"/>
                    <a:pt x="0" y="73663"/>
                  </a:cubicBezTo>
                  <a:cubicBezTo>
                    <a:pt x="0" y="32980"/>
                    <a:pt x="32981" y="0"/>
                    <a:pt x="73664" y="0"/>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765" b="1" dirty="0">
                <a:ln>
                  <a:solidFill>
                    <a:schemeClr val="bg1">
                      <a:alpha val="0"/>
                    </a:schemeClr>
                  </a:solidFill>
                </a:ln>
                <a:cs typeface="Segoe UI Semibold" panose="020B0702040204020203" pitchFamily="34" charset="0"/>
              </a:endParaRPr>
            </a:p>
          </p:txBody>
        </p:sp>
        <p:sp>
          <p:nvSpPr>
            <p:cNvPr id="326" name="Freeform 27">
              <a:extLst>
                <a:ext uri="{FF2B5EF4-FFF2-40B4-BE49-F238E27FC236}">
                  <a16:creationId xmlns:a16="http://schemas.microsoft.com/office/drawing/2014/main" id="{4A9F7F19-31AA-466C-A47F-5FDA477AD956}"/>
                </a:ext>
              </a:extLst>
            </p:cNvPr>
            <p:cNvSpPr>
              <a:spLocks noEditPoints="1"/>
            </p:cNvSpPr>
            <p:nvPr/>
          </p:nvSpPr>
          <p:spPr bwMode="black">
            <a:xfrm>
              <a:off x="3625197" y="3354490"/>
              <a:ext cx="699154" cy="494394"/>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solidFill>
              <a:schemeClr val="bg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726147"/>
              <a:endParaRPr lang="en-US" sz="1765" b="1" dirty="0">
                <a:solidFill>
                  <a:schemeClr val="tx1">
                    <a:lumMod val="50000"/>
                  </a:schemeClr>
                </a:solidFill>
                <a:cs typeface="Segoe UI Semibold" panose="020B0702040204020203" pitchFamily="34" charset="0"/>
              </a:endParaRPr>
            </a:p>
          </p:txBody>
        </p:sp>
      </p:grpSp>
      <p:sp>
        <p:nvSpPr>
          <p:cNvPr id="339" name="LightningBolt_E945">
            <a:extLst>
              <a:ext uri="{FF2B5EF4-FFF2-40B4-BE49-F238E27FC236}">
                <a16:creationId xmlns:a16="http://schemas.microsoft.com/office/drawing/2014/main" id="{A4F313D5-2836-4B3D-87E4-FF848A1D0B50}"/>
              </a:ext>
            </a:extLst>
          </p:cNvPr>
          <p:cNvSpPr>
            <a:spLocks noChangeAspect="1"/>
          </p:cNvSpPr>
          <p:nvPr/>
        </p:nvSpPr>
        <p:spPr bwMode="auto">
          <a:xfrm>
            <a:off x="8694319" y="3720650"/>
            <a:ext cx="235596" cy="328764"/>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1"/>
          </a:solidFill>
          <a:ln w="15875" cap="sq">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882" b="1">
              <a:gradFill>
                <a:gsLst>
                  <a:gs pos="0">
                    <a:srgbClr val="505050"/>
                  </a:gs>
                  <a:gs pos="100000">
                    <a:srgbClr val="505050"/>
                  </a:gs>
                </a:gsLst>
                <a:lin ang="5400000" scaled="1"/>
              </a:gradFill>
              <a:cs typeface="Segoe UI Semibold" panose="020B0702040204020203" pitchFamily="34" charset="0"/>
            </a:endParaRPr>
          </a:p>
        </p:txBody>
      </p:sp>
      <p:sp>
        <p:nvSpPr>
          <p:cNvPr id="343" name="Freeform: Shape 342">
            <a:extLst>
              <a:ext uri="{FF2B5EF4-FFF2-40B4-BE49-F238E27FC236}">
                <a16:creationId xmlns:a16="http://schemas.microsoft.com/office/drawing/2014/main" id="{AC07EEE4-F9D9-476D-A9B2-E637A4D82890}"/>
              </a:ext>
            </a:extLst>
          </p:cNvPr>
          <p:cNvSpPr/>
          <p:nvPr/>
        </p:nvSpPr>
        <p:spPr>
          <a:xfrm>
            <a:off x="10645416" y="3738930"/>
            <a:ext cx="307647" cy="292203"/>
          </a:xfrm>
          <a:custGeom>
            <a:avLst/>
            <a:gdLst>
              <a:gd name="connsiteX0" fmla="*/ 105912 w 951068"/>
              <a:gd name="connsiteY0" fmla="*/ 724667 h 903325"/>
              <a:gd name="connsiteX1" fmla="*/ 105912 w 951068"/>
              <a:gd name="connsiteY1" fmla="*/ 783348 h 903325"/>
              <a:gd name="connsiteX2" fmla="*/ 842760 w 951068"/>
              <a:gd name="connsiteY2" fmla="*/ 783348 h 903325"/>
              <a:gd name="connsiteX3" fmla="*/ 842760 w 951068"/>
              <a:gd name="connsiteY3" fmla="*/ 724667 h 903325"/>
              <a:gd name="connsiteX4" fmla="*/ 105912 w 951068"/>
              <a:gd name="connsiteY4" fmla="*/ 624825 h 903325"/>
              <a:gd name="connsiteX5" fmla="*/ 105912 w 951068"/>
              <a:gd name="connsiteY5" fmla="*/ 683506 h 903325"/>
              <a:gd name="connsiteX6" fmla="*/ 842760 w 951068"/>
              <a:gd name="connsiteY6" fmla="*/ 683506 h 903325"/>
              <a:gd name="connsiteX7" fmla="*/ 842760 w 951068"/>
              <a:gd name="connsiteY7" fmla="*/ 624825 h 903325"/>
              <a:gd name="connsiteX8" fmla="*/ 105912 w 951068"/>
              <a:gd name="connsiteY8" fmla="*/ 524983 h 903325"/>
              <a:gd name="connsiteX9" fmla="*/ 105912 w 951068"/>
              <a:gd name="connsiteY9" fmla="*/ 583664 h 903325"/>
              <a:gd name="connsiteX10" fmla="*/ 842760 w 951068"/>
              <a:gd name="connsiteY10" fmla="*/ 583664 h 903325"/>
              <a:gd name="connsiteX11" fmla="*/ 842760 w 951068"/>
              <a:gd name="connsiteY11" fmla="*/ 524983 h 903325"/>
              <a:gd name="connsiteX12" fmla="*/ 105912 w 951068"/>
              <a:gd name="connsiteY12" fmla="*/ 425141 h 903325"/>
              <a:gd name="connsiteX13" fmla="*/ 105912 w 951068"/>
              <a:gd name="connsiteY13" fmla="*/ 483822 h 903325"/>
              <a:gd name="connsiteX14" fmla="*/ 842760 w 951068"/>
              <a:gd name="connsiteY14" fmla="*/ 483822 h 903325"/>
              <a:gd name="connsiteX15" fmla="*/ 842760 w 951068"/>
              <a:gd name="connsiteY15" fmla="*/ 425141 h 903325"/>
              <a:gd name="connsiteX16" fmla="*/ 582678 w 951068"/>
              <a:gd name="connsiteY16" fmla="*/ 294282 h 903325"/>
              <a:gd name="connsiteX17" fmla="*/ 582678 w 951068"/>
              <a:gd name="connsiteY17" fmla="*/ 352962 h 903325"/>
              <a:gd name="connsiteX18" fmla="*/ 842760 w 951068"/>
              <a:gd name="connsiteY18" fmla="*/ 352962 h 903325"/>
              <a:gd name="connsiteX19" fmla="*/ 842760 w 951068"/>
              <a:gd name="connsiteY19" fmla="*/ 294282 h 903325"/>
              <a:gd name="connsiteX20" fmla="*/ 582678 w 951068"/>
              <a:gd name="connsiteY20" fmla="*/ 213863 h 903325"/>
              <a:gd name="connsiteX21" fmla="*/ 582678 w 951068"/>
              <a:gd name="connsiteY21" fmla="*/ 272544 h 903325"/>
              <a:gd name="connsiteX22" fmla="*/ 842760 w 951068"/>
              <a:gd name="connsiteY22" fmla="*/ 272544 h 903325"/>
              <a:gd name="connsiteX23" fmla="*/ 842760 w 951068"/>
              <a:gd name="connsiteY23" fmla="*/ 213863 h 903325"/>
              <a:gd name="connsiteX24" fmla="*/ 582678 w 951068"/>
              <a:gd name="connsiteY24" fmla="*/ 133444 h 903325"/>
              <a:gd name="connsiteX25" fmla="*/ 582678 w 951068"/>
              <a:gd name="connsiteY25" fmla="*/ 192124 h 903325"/>
              <a:gd name="connsiteX26" fmla="*/ 842760 w 951068"/>
              <a:gd name="connsiteY26" fmla="*/ 192124 h 903325"/>
              <a:gd name="connsiteX27" fmla="*/ 842760 w 951068"/>
              <a:gd name="connsiteY27" fmla="*/ 133444 h 903325"/>
              <a:gd name="connsiteX28" fmla="*/ 105912 w 951068"/>
              <a:gd name="connsiteY28" fmla="*/ 105331 h 903325"/>
              <a:gd name="connsiteX29" fmla="*/ 105912 w 951068"/>
              <a:gd name="connsiteY29" fmla="*/ 352962 h 903325"/>
              <a:gd name="connsiteX30" fmla="*/ 542463 w 951068"/>
              <a:gd name="connsiteY30" fmla="*/ 352962 h 903325"/>
              <a:gd name="connsiteX31" fmla="*/ 542463 w 951068"/>
              <a:gd name="connsiteY31" fmla="*/ 105331 h 903325"/>
              <a:gd name="connsiteX32" fmla="*/ 63023 w 951068"/>
              <a:gd name="connsiteY32" fmla="*/ 50675 h 903325"/>
              <a:gd name="connsiteX33" fmla="*/ 885649 w 951068"/>
              <a:gd name="connsiteY33" fmla="*/ 50675 h 903325"/>
              <a:gd name="connsiteX34" fmla="*/ 885649 w 951068"/>
              <a:gd name="connsiteY34" fmla="*/ 829140 h 903325"/>
              <a:gd name="connsiteX35" fmla="*/ 63023 w 951068"/>
              <a:gd name="connsiteY35" fmla="*/ 829140 h 903325"/>
              <a:gd name="connsiteX36" fmla="*/ 44490 w 951068"/>
              <a:gd name="connsiteY36" fmla="*/ 24227 h 903325"/>
              <a:gd name="connsiteX37" fmla="*/ 44490 w 951068"/>
              <a:gd name="connsiteY37" fmla="*/ 859360 h 903325"/>
              <a:gd name="connsiteX38" fmla="*/ 906578 w 951068"/>
              <a:gd name="connsiteY38" fmla="*/ 859360 h 903325"/>
              <a:gd name="connsiteX39" fmla="*/ 906578 w 951068"/>
              <a:gd name="connsiteY39" fmla="*/ 24227 h 903325"/>
              <a:gd name="connsiteX40" fmla="*/ 0 w 951068"/>
              <a:gd name="connsiteY40" fmla="*/ 0 h 903325"/>
              <a:gd name="connsiteX41" fmla="*/ 951068 w 951068"/>
              <a:gd name="connsiteY41" fmla="*/ 0 h 903325"/>
              <a:gd name="connsiteX42" fmla="*/ 951068 w 951068"/>
              <a:gd name="connsiteY42" fmla="*/ 903325 h 903325"/>
              <a:gd name="connsiteX43" fmla="*/ 68337 w 951068"/>
              <a:gd name="connsiteY43" fmla="*/ 903325 h 903325"/>
              <a:gd name="connsiteX44" fmla="*/ 25044 w 951068"/>
              <a:gd name="connsiteY44" fmla="*/ 903325 h 903325"/>
              <a:gd name="connsiteX45" fmla="*/ 0 w 951068"/>
              <a:gd name="connsiteY45" fmla="*/ 903325 h 90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51068" h="903325">
                <a:moveTo>
                  <a:pt x="105912" y="724667"/>
                </a:moveTo>
                <a:lnTo>
                  <a:pt x="105912" y="783348"/>
                </a:lnTo>
                <a:lnTo>
                  <a:pt x="842760" y="783348"/>
                </a:lnTo>
                <a:lnTo>
                  <a:pt x="842760" y="724667"/>
                </a:lnTo>
                <a:close/>
                <a:moveTo>
                  <a:pt x="105912" y="624825"/>
                </a:moveTo>
                <a:lnTo>
                  <a:pt x="105912" y="683506"/>
                </a:lnTo>
                <a:lnTo>
                  <a:pt x="842760" y="683506"/>
                </a:lnTo>
                <a:lnTo>
                  <a:pt x="842760" y="624825"/>
                </a:lnTo>
                <a:close/>
                <a:moveTo>
                  <a:pt x="105912" y="524983"/>
                </a:moveTo>
                <a:lnTo>
                  <a:pt x="105912" y="583664"/>
                </a:lnTo>
                <a:lnTo>
                  <a:pt x="842760" y="583664"/>
                </a:lnTo>
                <a:lnTo>
                  <a:pt x="842760" y="524983"/>
                </a:lnTo>
                <a:close/>
                <a:moveTo>
                  <a:pt x="105912" y="425141"/>
                </a:moveTo>
                <a:lnTo>
                  <a:pt x="105912" y="483822"/>
                </a:lnTo>
                <a:lnTo>
                  <a:pt x="842760" y="483822"/>
                </a:lnTo>
                <a:lnTo>
                  <a:pt x="842760" y="425141"/>
                </a:lnTo>
                <a:close/>
                <a:moveTo>
                  <a:pt x="582678" y="294282"/>
                </a:moveTo>
                <a:lnTo>
                  <a:pt x="582678" y="352962"/>
                </a:lnTo>
                <a:lnTo>
                  <a:pt x="842760" y="352962"/>
                </a:lnTo>
                <a:lnTo>
                  <a:pt x="842760" y="294282"/>
                </a:lnTo>
                <a:close/>
                <a:moveTo>
                  <a:pt x="582678" y="213863"/>
                </a:moveTo>
                <a:lnTo>
                  <a:pt x="582678" y="272544"/>
                </a:lnTo>
                <a:lnTo>
                  <a:pt x="842760" y="272544"/>
                </a:lnTo>
                <a:lnTo>
                  <a:pt x="842760" y="213863"/>
                </a:lnTo>
                <a:close/>
                <a:moveTo>
                  <a:pt x="582678" y="133444"/>
                </a:moveTo>
                <a:lnTo>
                  <a:pt x="582678" y="192124"/>
                </a:lnTo>
                <a:lnTo>
                  <a:pt x="842760" y="192124"/>
                </a:lnTo>
                <a:lnTo>
                  <a:pt x="842760" y="133444"/>
                </a:lnTo>
                <a:close/>
                <a:moveTo>
                  <a:pt x="105912" y="105331"/>
                </a:moveTo>
                <a:lnTo>
                  <a:pt x="105912" y="352962"/>
                </a:lnTo>
                <a:lnTo>
                  <a:pt x="542463" y="352962"/>
                </a:lnTo>
                <a:lnTo>
                  <a:pt x="542463" y="105331"/>
                </a:lnTo>
                <a:close/>
                <a:moveTo>
                  <a:pt x="63023" y="50675"/>
                </a:moveTo>
                <a:lnTo>
                  <a:pt x="885649" y="50675"/>
                </a:lnTo>
                <a:lnTo>
                  <a:pt x="885649" y="829140"/>
                </a:lnTo>
                <a:lnTo>
                  <a:pt x="63023" y="829140"/>
                </a:lnTo>
                <a:close/>
                <a:moveTo>
                  <a:pt x="44490" y="24227"/>
                </a:moveTo>
                <a:lnTo>
                  <a:pt x="44490" y="859360"/>
                </a:lnTo>
                <a:lnTo>
                  <a:pt x="906578" y="859360"/>
                </a:lnTo>
                <a:lnTo>
                  <a:pt x="906578" y="24227"/>
                </a:lnTo>
                <a:close/>
                <a:moveTo>
                  <a:pt x="0" y="0"/>
                </a:moveTo>
                <a:lnTo>
                  <a:pt x="951068" y="0"/>
                </a:lnTo>
                <a:lnTo>
                  <a:pt x="951068" y="903325"/>
                </a:lnTo>
                <a:lnTo>
                  <a:pt x="68337" y="903325"/>
                </a:lnTo>
                <a:lnTo>
                  <a:pt x="25044" y="903325"/>
                </a:lnTo>
                <a:lnTo>
                  <a:pt x="0" y="903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765" b="1">
              <a:cs typeface="Segoe UI Semibold" panose="020B0702040204020203" pitchFamily="34" charset="0"/>
            </a:endParaRPr>
          </a:p>
        </p:txBody>
      </p:sp>
    </p:spTree>
    <p:extLst>
      <p:ext uri="{BB962C8B-B14F-4D97-AF65-F5344CB8AC3E}">
        <p14:creationId xmlns:p14="http://schemas.microsoft.com/office/powerpoint/2010/main" val="3447901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3.6048E-6 -1.87926E-6 L 0.07161 -1.87926E-6 " pathEditMode="relative" rAng="0" ptsTypes="AA">
                                      <p:cBhvr>
                                        <p:cTn id="9" dur="750" spd="-100000" fill="hold"/>
                                        <p:tgtEl>
                                          <p:spTgt spid="2"/>
                                        </p:tgtEl>
                                        <p:attrNameLst>
                                          <p:attrName>ppt_x</p:attrName>
                                          <p:attrName>ppt_y</p:attrName>
                                        </p:attrNameLst>
                                      </p:cBhvr>
                                      <p:rCtr x="35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F32542-49F1-47E0-B2E7-1BFC6F3CF4B0}"/>
              </a:ext>
            </a:extLst>
          </p:cNvPr>
          <p:cNvSpPr>
            <a:spLocks noGrp="1"/>
          </p:cNvSpPr>
          <p:nvPr>
            <p:ph type="title"/>
          </p:nvPr>
        </p:nvSpPr>
        <p:spPr/>
        <p:txBody>
          <a:bodyPr vert="horz" lIns="91440" tIns="45720" rIns="91440" bIns="45720" rtlCol="0" anchor="ctr">
            <a:normAutofit fontScale="90000"/>
          </a:bodyPr>
          <a:lstStyle/>
          <a:p>
            <a:pPr algn="ctr"/>
            <a:r>
              <a:rPr lang="de-DE" dirty="0"/>
              <a:t>1.1 Create VM using PowerShell                                      </a:t>
            </a:r>
          </a:p>
        </p:txBody>
      </p:sp>
      <p:sp>
        <p:nvSpPr>
          <p:cNvPr id="6" name="Text Placeholder 5">
            <a:extLst>
              <a:ext uri="{FF2B5EF4-FFF2-40B4-BE49-F238E27FC236}">
                <a16:creationId xmlns:a16="http://schemas.microsoft.com/office/drawing/2014/main" id="{3FAD3DE8-764A-4EB1-AE8A-2BE36B056D00}"/>
              </a:ext>
            </a:extLst>
          </p:cNvPr>
          <p:cNvSpPr>
            <a:spLocks noGrp="1"/>
          </p:cNvSpPr>
          <p:nvPr>
            <p:ph type="body" sz="quarter" idx="10"/>
          </p:nvPr>
        </p:nvSpPr>
        <p:spPr>
          <a:xfrm>
            <a:off x="586390" y="1434370"/>
            <a:ext cx="3971096" cy="861774"/>
          </a:xfrm>
        </p:spPr>
        <p:txBody>
          <a:bodyPr/>
          <a:lstStyle/>
          <a:p>
            <a:r>
              <a:rPr lang="en-US" dirty="0"/>
              <a:t>Start here and use ISE </a:t>
            </a:r>
            <a:r>
              <a:rPr lang="en-US" dirty="0" err="1"/>
              <a:t>VScode</a:t>
            </a:r>
            <a:r>
              <a:rPr lang="en-US" dirty="0"/>
              <a:t>,…to fill the gaps</a:t>
            </a:r>
            <a:endParaRPr lang="de-DE" dirty="0"/>
          </a:p>
        </p:txBody>
      </p:sp>
      <p:pic>
        <p:nvPicPr>
          <p:cNvPr id="2" name="Picture 1">
            <a:extLst>
              <a:ext uri="{FF2B5EF4-FFF2-40B4-BE49-F238E27FC236}">
                <a16:creationId xmlns:a16="http://schemas.microsoft.com/office/drawing/2014/main" id="{4842B64A-44BB-4A64-AA61-ADA0E609C0EE}"/>
              </a:ext>
            </a:extLst>
          </p:cNvPr>
          <p:cNvPicPr>
            <a:picLocks noChangeAspect="1"/>
          </p:cNvPicPr>
          <p:nvPr/>
        </p:nvPicPr>
        <p:blipFill>
          <a:blip r:embed="rId2"/>
          <a:stretch>
            <a:fillRect/>
          </a:stretch>
        </p:blipFill>
        <p:spPr>
          <a:xfrm>
            <a:off x="306388" y="3003635"/>
            <a:ext cx="7598954" cy="3219676"/>
          </a:xfrm>
          <a:prstGeom prst="rect">
            <a:avLst/>
          </a:prstGeom>
        </p:spPr>
      </p:pic>
      <p:pic>
        <p:nvPicPr>
          <p:cNvPr id="3" name="Picture 2">
            <a:extLst>
              <a:ext uri="{FF2B5EF4-FFF2-40B4-BE49-F238E27FC236}">
                <a16:creationId xmlns:a16="http://schemas.microsoft.com/office/drawing/2014/main" id="{0704A69B-D9E1-49D3-A958-FA25B5622314}"/>
              </a:ext>
            </a:extLst>
          </p:cNvPr>
          <p:cNvPicPr>
            <a:picLocks noChangeAspect="1"/>
          </p:cNvPicPr>
          <p:nvPr/>
        </p:nvPicPr>
        <p:blipFill>
          <a:blip r:embed="rId3"/>
          <a:stretch>
            <a:fillRect/>
          </a:stretch>
        </p:blipFill>
        <p:spPr>
          <a:xfrm>
            <a:off x="4805816" y="1658258"/>
            <a:ext cx="7252380" cy="4565053"/>
          </a:xfrm>
          <a:prstGeom prst="rect">
            <a:avLst/>
          </a:prstGeom>
        </p:spPr>
      </p:pic>
    </p:spTree>
    <p:extLst>
      <p:ext uri="{BB962C8B-B14F-4D97-AF65-F5344CB8AC3E}">
        <p14:creationId xmlns:p14="http://schemas.microsoft.com/office/powerpoint/2010/main" val="20796494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4519348-8A7B-468B-9580-DA2635355430}"/>
              </a:ext>
            </a:extLst>
          </p:cNvPr>
          <p:cNvPicPr>
            <a:picLocks noChangeAspect="1"/>
          </p:cNvPicPr>
          <p:nvPr/>
        </p:nvPicPr>
        <p:blipFill>
          <a:blip r:embed="rId2"/>
          <a:stretch>
            <a:fillRect/>
          </a:stretch>
        </p:blipFill>
        <p:spPr>
          <a:xfrm>
            <a:off x="107912" y="242996"/>
            <a:ext cx="9190936" cy="5450113"/>
          </a:xfrm>
          <a:prstGeom prst="rect">
            <a:avLst/>
          </a:prstGeom>
        </p:spPr>
      </p:pic>
      <p:sp>
        <p:nvSpPr>
          <p:cNvPr id="1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4" name="Title 3">
            <a:extLst>
              <a:ext uri="{FF2B5EF4-FFF2-40B4-BE49-F238E27FC236}">
                <a16:creationId xmlns:a16="http://schemas.microsoft.com/office/drawing/2014/main" id="{7EF32542-49F1-47E0-B2E7-1BFC6F3CF4B0}"/>
              </a:ext>
            </a:extLst>
          </p:cNvPr>
          <p:cNvSpPr>
            <a:spLocks noGrp="1"/>
          </p:cNvSpPr>
          <p:nvPr>
            <p:ph type="title"/>
          </p:nvPr>
        </p:nvSpPr>
        <p:spPr>
          <a:xfrm>
            <a:off x="8026400" y="374756"/>
            <a:ext cx="3847662" cy="3935878"/>
          </a:xfrm>
        </p:spPr>
        <p:txBody>
          <a:bodyPr vert="horz" lIns="91440" tIns="45720" rIns="91440" bIns="45720" rtlCol="0" anchor="b">
            <a:normAutofit/>
          </a:bodyPr>
          <a:lstStyle/>
          <a:p>
            <a:pPr algn="ctr" defTabSz="914400">
              <a:lnSpc>
                <a:spcPct val="90000"/>
              </a:lnSpc>
            </a:pPr>
            <a:r>
              <a:rPr lang="en-US" sz="4000" dirty="0" err="1">
                <a:solidFill>
                  <a:schemeClr val="tx1"/>
                </a:solidFill>
                <a:ea typeface="+mj-ea"/>
                <a:cs typeface="+mj-cs"/>
              </a:rPr>
              <a:t>Ergebnis</a:t>
            </a:r>
            <a:br>
              <a:rPr lang="en-US" sz="4000" dirty="0">
                <a:solidFill>
                  <a:schemeClr val="tx1"/>
                </a:solidFill>
                <a:ea typeface="+mj-ea"/>
                <a:cs typeface="+mj-cs"/>
              </a:rPr>
            </a:br>
            <a:br>
              <a:rPr lang="en-US" sz="4000" dirty="0">
                <a:solidFill>
                  <a:schemeClr val="tx1"/>
                </a:solidFill>
                <a:ea typeface="+mj-ea"/>
                <a:cs typeface="+mj-cs"/>
              </a:rPr>
            </a:br>
            <a:br>
              <a:rPr lang="en-US" sz="4000" dirty="0">
                <a:solidFill>
                  <a:schemeClr val="tx1"/>
                </a:solidFill>
                <a:ea typeface="+mj-ea"/>
                <a:cs typeface="+mj-cs"/>
              </a:rPr>
            </a:br>
            <a:r>
              <a:rPr lang="en-US" sz="4000" dirty="0">
                <a:solidFill>
                  <a:schemeClr val="tx1"/>
                </a:solidFill>
                <a:ea typeface="+mj-ea"/>
                <a:cs typeface="+mj-cs"/>
              </a:rPr>
              <a:t>1.1 Create VM using PowerShell                                      </a:t>
            </a:r>
          </a:p>
        </p:txBody>
      </p:sp>
      <p:cxnSp>
        <p:nvCxnSpPr>
          <p:cNvPr id="13"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159206"/>
      </p:ext>
    </p:extLst>
  </p:cSld>
  <p:clrMapOvr>
    <a:masterClrMapping/>
  </p:clrMapOvr>
  <p:transition>
    <p:fade/>
  </p:transition>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5.potx" id="{1DDE26AD-FCDB-497F-934C-DE1647EF5047}" vid="{CBF047EE-8A2D-4DFD-80E1-D9926FB95026}"/>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5.potx" id="{1DDE26AD-FCDB-497F-934C-DE1647EF5047}" vid="{6427F90C-007F-4772-BD5F-2C32B7E9CE11}"/>
    </a:ext>
  </a:extLst>
</a:theme>
</file>

<file path=ppt/theme/theme3.xml><?xml version="1.0" encoding="utf-8"?>
<a:theme xmlns:a="http://schemas.openxmlformats.org/drawingml/2006/main" name="3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4.xml><?xml version="1.0" encoding="utf-8"?>
<a:theme xmlns:a="http://schemas.openxmlformats.org/drawingml/2006/main" name="3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5.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6.xml><?xml version="1.0" encoding="utf-8"?>
<a:theme xmlns:a="http://schemas.openxmlformats.org/drawingml/2006/main" name="5-30664_S4_Q1_FY16_Light_Template">
  <a:themeElements>
    <a:clrScheme name="Custom 7">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94CFF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7.xml><?xml version="1.0" encoding="utf-8"?>
<a:theme xmlns:a="http://schemas.openxmlformats.org/drawingml/2006/main" name="1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330841A-A209-44E7-824E-9DDB4DE0DC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purl.org/dc/terms/"/>
    <ds:schemaRef ds:uri="http://schemas.openxmlformats.org/package/2006/metadata/core-properties"/>
    <ds:schemaRef ds:uri="630a2e83-186a-4a0f-ab27-bee8a8096abc"/>
    <ds:schemaRef ds:uri="http://purl.org/dc/dcmitype/"/>
    <ds:schemaRef ds:uri="http://schemas.microsoft.com/office/infopath/2007/PartnerControls"/>
    <ds:schemaRef ds:uri="http://schemas.microsoft.com/office/2006/documentManagement/types"/>
    <ds:schemaRef ds:uri="http://purl.org/dc/elements/1.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1872</Words>
  <Application>Microsoft Office PowerPoint</Application>
  <PresentationFormat>Widescreen</PresentationFormat>
  <Paragraphs>276</Paragraphs>
  <Slides>34</Slides>
  <Notes>15</Notes>
  <HiddenSlides>1</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34</vt:i4>
      </vt:variant>
    </vt:vector>
  </HeadingPairs>
  <TitlesOfParts>
    <vt:vector size="51" baseType="lpstr">
      <vt:lpstr>MS PGothic</vt:lpstr>
      <vt:lpstr>Arial</vt:lpstr>
      <vt:lpstr>Calibri</vt:lpstr>
      <vt:lpstr>Consolas</vt:lpstr>
      <vt:lpstr>Courier New</vt:lpstr>
      <vt:lpstr>Segoe UI</vt:lpstr>
      <vt:lpstr>Segoe UI Light</vt:lpstr>
      <vt:lpstr>Segoe UI Semibold</vt:lpstr>
      <vt:lpstr>Segoe UI Semilight</vt:lpstr>
      <vt:lpstr>Wingdings</vt:lpstr>
      <vt:lpstr>WHITE TEMPLATE</vt:lpstr>
      <vt:lpstr>SOFT BLACK TEMPLATE</vt:lpstr>
      <vt:lpstr>3_SMSG Readiness Master Template 16x9_MODIFIED</vt:lpstr>
      <vt:lpstr>3_WHITE TEMPLATE</vt:lpstr>
      <vt:lpstr>Server and Cloud 2013</vt:lpstr>
      <vt:lpstr>5-30664_S4_Q1_FY16_Light_Template</vt:lpstr>
      <vt:lpstr>1_WHITE TEMPLATE</vt:lpstr>
      <vt:lpstr> Azure IaaS Advanced 9WK15 Intelligent Cloud Bootcamp </vt:lpstr>
      <vt:lpstr>Link Collection aka.ms/azurequickstart</vt:lpstr>
      <vt:lpstr>Partner Information &amp; Materials www.microsoftpartnerserverandcloud.com</vt:lpstr>
      <vt:lpstr>Agenda - Challenges</vt:lpstr>
      <vt:lpstr>Labs</vt:lpstr>
      <vt:lpstr>Virtual Machines</vt:lpstr>
      <vt:lpstr>Compute Options for all Types of Apps</vt:lpstr>
      <vt:lpstr>1.1 Create VM using PowerShell                                      </vt:lpstr>
      <vt:lpstr>Ergebnis   1.1 Create VM using PowerShell                                      </vt:lpstr>
      <vt:lpstr>What are Managed Disks?</vt:lpstr>
      <vt:lpstr>Managed Disks – Best Practices</vt:lpstr>
      <vt:lpstr>1.2 Multiple Data Disks                                             </vt:lpstr>
      <vt:lpstr>Ergebnis  1.2 Multiple Data Disks                                             </vt:lpstr>
      <vt:lpstr>1.2 Multiple Data Disks  Fragen…                                            </vt:lpstr>
      <vt:lpstr>1.2 Multiple Data Disks  Fragen…                                            </vt:lpstr>
      <vt:lpstr>1.3 Custom Script Extensions – Part I</vt:lpstr>
      <vt:lpstr>Ergebnis  Logdatei mit Zeitstempel in der Azure VM     1.3 Custom Script Extensions – Part I</vt:lpstr>
      <vt:lpstr>1.3 Custom Script Extensions – Part II</vt:lpstr>
      <vt:lpstr>Ergebnis  - iometer.zip Datei vorhanden - File server features installiert    1.3 Custom Script Extensions – Part II</vt:lpstr>
      <vt:lpstr>1.3 Custom Script Extensions  Fragen…                                            </vt:lpstr>
      <vt:lpstr>1.4 IOPS Benchmarking - Iometer Test</vt:lpstr>
      <vt:lpstr>1.4 IOPS Benchmarking - Iometer Test Fragen…                                            </vt:lpstr>
      <vt:lpstr>VM Scale Sets</vt:lpstr>
      <vt:lpstr>Why VM Scale Sets?</vt:lpstr>
      <vt:lpstr>2.1 Create VM Scale Set                                             </vt:lpstr>
      <vt:lpstr>PowerPoint Presentation</vt:lpstr>
      <vt:lpstr>2.2 Azure Automation</vt:lpstr>
      <vt:lpstr>PowerPoint Presentation</vt:lpstr>
      <vt:lpstr>2.2 Azure Automation Fragen…                                            </vt:lpstr>
      <vt:lpstr>2.3 Attach VMSS to AA State Config DSC                              </vt:lpstr>
      <vt:lpstr>1_UploadDSCRegistrationMetaconfigScriptToSAContainer.ps1</vt:lpstr>
      <vt:lpstr>2_AttachDSCExtensionToVMScaleSet.ps1</vt:lpstr>
      <vt:lpstr>Azure Resource Manager (ARM)</vt:lpstr>
      <vt:lpstr>Partner Technical (Presales) Support  depts@microsoft.com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Azure IaaS Advanced 9WK15 Intelligent Cloud Bootcamp </dc:title>
  <dc:creator>Bernhard Frank</dc:creator>
  <cp:lastModifiedBy>Bernhard Frank</cp:lastModifiedBy>
  <cp:revision>13</cp:revision>
  <dcterms:created xsi:type="dcterms:W3CDTF">2018-09-25T16:29:37Z</dcterms:created>
  <dcterms:modified xsi:type="dcterms:W3CDTF">2018-09-27T08:38:04Z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bfrank@microsoft.com</vt:lpwstr>
  </property>
  <property fmtid="{D5CDD505-2E9C-101B-9397-08002B2CF9AE}" pid="5" name="MSIP_Label_f42aa342-8706-4288-bd11-ebb85995028c_SetDate">
    <vt:lpwstr>2018-09-25T17:06:16.2529105Z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